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4"/>
  </p:sldMasterIdLst>
  <p:notesMasterIdLst>
    <p:notesMasterId r:id="rId9"/>
  </p:notesMasterIdLst>
  <p:sldIdLst>
    <p:sldId id="256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  <p15:guide id="3" pos="5683">
          <p15:clr>
            <a:srgbClr val="A4A3A4"/>
          </p15:clr>
        </p15:guide>
        <p15:guide id="4" pos="249">
          <p15:clr>
            <a:srgbClr val="A4A3A4"/>
          </p15:clr>
        </p15:guide>
        <p15:guide id="5" orient="horz" pos="4156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F7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99" autoAdjust="0"/>
    <p:restoredTop sz="94660"/>
  </p:normalViewPr>
  <p:slideViewPr>
    <p:cSldViewPr>
      <p:cViewPr varScale="1">
        <p:scale>
          <a:sx n="92" d="100"/>
          <a:sy n="92" d="100"/>
        </p:scale>
        <p:origin x="1788" y="90"/>
      </p:cViewPr>
      <p:guideLst>
        <p:guide orient="horz" pos="2160"/>
        <p:guide pos="2835"/>
        <p:guide pos="5683"/>
        <p:guide pos="249"/>
        <p:guide orient="horz" pos="4156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3B5B-9530-4E56-BCEE-EA8373A61790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8018-3641-449B-AD84-57E6B54514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52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hite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9600" y="2512800"/>
            <a:ext cx="7088400" cy="1752600"/>
          </a:xfrm>
          <a:prstGeom prst="roundRect">
            <a:avLst>
              <a:gd name="adj" fmla="val 7976"/>
            </a:avLst>
          </a:prstGeom>
        </p:spPr>
        <p:txBody>
          <a:bodyPr/>
          <a:lstStyle>
            <a:lvl1pPr marL="0" indent="0" algn="l">
              <a:spcBef>
                <a:spcPts val="288"/>
              </a:spcBef>
              <a:spcAft>
                <a:spcPts val="576"/>
              </a:spcAft>
              <a:buNone/>
              <a:defRPr sz="2400" baseline="0">
                <a:solidFill>
                  <a:srgbClr val="6C6F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33600" y="151200"/>
            <a:ext cx="7088400" cy="2235600"/>
          </a:xfrm>
        </p:spPr>
        <p:txBody>
          <a:bodyPr anchor="b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78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with meta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00" y="230400"/>
            <a:ext cx="7056000" cy="2235600"/>
          </a:xfrm>
        </p:spPr>
        <p:txBody>
          <a:bodyPr anchor="b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86000" y="2564960"/>
            <a:ext cx="6984000" cy="504000"/>
          </a:xfrm>
        </p:spPr>
        <p:txBody>
          <a:bodyPr anchor="ctr"/>
          <a:lstStyle>
            <a:lvl1pPr marL="0" indent="0">
              <a:buNone/>
              <a:defRPr sz="2400" baseline="0">
                <a:solidFill>
                  <a:srgbClr val="6C6F70"/>
                </a:solidFill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86000" y="3140968"/>
            <a:ext cx="7010175" cy="1296000"/>
          </a:xfrm>
        </p:spPr>
        <p:txBody>
          <a:bodyPr anchor="t"/>
          <a:lstStyle>
            <a:lvl1pPr marL="0" indent="0">
              <a:buNone/>
              <a:defRPr lang="en-US" sz="16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44297" y="4961488"/>
            <a:ext cx="93610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 smtClean="0">
                <a:solidFill>
                  <a:schemeClr val="bg2">
                    <a:lumMod val="50000"/>
                  </a:schemeClr>
                </a:solidFill>
              </a:rPr>
              <a:t>Document type</a:t>
            </a:r>
            <a:endParaRPr lang="en-US" sz="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56000" y="5263490"/>
            <a:ext cx="93610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 smtClean="0">
                <a:solidFill>
                  <a:schemeClr val="bg2">
                    <a:lumMod val="50000"/>
                  </a:schemeClr>
                </a:solidFill>
              </a:rPr>
              <a:t>Creator</a:t>
            </a:r>
            <a:endParaRPr lang="en-US" sz="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755576" y="5589240"/>
            <a:ext cx="93610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 smtClean="0">
                <a:solidFill>
                  <a:schemeClr val="bg2">
                    <a:lumMod val="50000"/>
                  </a:schemeClr>
                </a:solidFill>
              </a:rPr>
              <a:t>Approved by</a:t>
            </a:r>
            <a:endParaRPr lang="en-US" sz="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411845" y="4960264"/>
            <a:ext cx="93610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 smtClean="0">
                <a:solidFill>
                  <a:schemeClr val="bg2">
                    <a:lumMod val="50000"/>
                  </a:schemeClr>
                </a:solidFill>
              </a:rPr>
              <a:t>Identifier</a:t>
            </a:r>
            <a:endParaRPr lang="en-US" sz="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47698" y="5074336"/>
            <a:ext cx="1439863" cy="139839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/>
            </a:lvl1pPr>
            <a:lvl2pPr marL="356400" indent="0">
              <a:buNone/>
              <a:defRPr sz="900"/>
            </a:lvl2pPr>
            <a:lvl3pPr marL="835200" indent="0">
              <a:buNone/>
              <a:defRPr sz="900"/>
            </a:lvl3pPr>
            <a:lvl4pPr marL="1247400" indent="0">
              <a:buNone/>
              <a:defRPr sz="900"/>
            </a:lvl4pPr>
            <a:lvl5pPr marL="1652400" indent="0">
              <a:buNone/>
              <a:defRPr sz="900"/>
            </a:lvl5pPr>
          </a:lstStyle>
          <a:p>
            <a:pPr lvl="0"/>
            <a:r>
              <a:rPr lang="en-US" dirty="0" smtClean="0"/>
              <a:t>Document type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52024" y="5373192"/>
            <a:ext cx="1439863" cy="139839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/>
            </a:lvl1pPr>
            <a:lvl2pPr marL="356400" indent="0">
              <a:buNone/>
              <a:defRPr sz="900"/>
            </a:lvl2pPr>
            <a:lvl3pPr marL="835200" indent="0">
              <a:buNone/>
              <a:defRPr sz="900"/>
            </a:lvl3pPr>
            <a:lvl4pPr marL="1247400" indent="0">
              <a:buNone/>
              <a:defRPr sz="900"/>
            </a:lvl4pPr>
            <a:lvl5pPr marL="1652400" indent="0">
              <a:buNone/>
              <a:defRPr sz="900"/>
            </a:lvl5pPr>
          </a:lstStyle>
          <a:p>
            <a:pPr lvl="0"/>
            <a:r>
              <a:rPr lang="en-US" dirty="0" smtClean="0"/>
              <a:t>Name and tel.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752024" y="5701448"/>
            <a:ext cx="1439863" cy="139839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/>
            </a:lvl1pPr>
            <a:lvl2pPr marL="356400" indent="0">
              <a:buNone/>
              <a:defRPr sz="900"/>
            </a:lvl2pPr>
            <a:lvl3pPr marL="835200" indent="0">
              <a:buNone/>
              <a:defRPr sz="900"/>
            </a:lvl3pPr>
            <a:lvl4pPr marL="1247400" indent="0">
              <a:buNone/>
              <a:defRPr sz="900"/>
            </a:lvl4pPr>
            <a:lvl5pPr marL="1652400" indent="0">
              <a:buNone/>
              <a:defRPr sz="900"/>
            </a:lvl5pPr>
          </a:lstStyle>
          <a:p>
            <a:pPr lvl="0"/>
            <a:r>
              <a:rPr lang="en-US" dirty="0" smtClean="0"/>
              <a:t>Name and tel.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2407784" y="5071962"/>
            <a:ext cx="1439863" cy="139839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/>
            </a:lvl1pPr>
            <a:lvl2pPr marL="356400" indent="0">
              <a:buNone/>
              <a:defRPr sz="900"/>
            </a:lvl2pPr>
            <a:lvl3pPr marL="835200" indent="0">
              <a:buNone/>
              <a:defRPr sz="900"/>
            </a:lvl3pPr>
            <a:lvl4pPr marL="1247400" indent="0">
              <a:buNone/>
              <a:defRPr sz="900"/>
            </a:lvl4pPr>
            <a:lvl5pPr marL="1652400" indent="0">
              <a:buNone/>
              <a:defRPr sz="900"/>
            </a:lvl5pPr>
          </a:lstStyle>
          <a:p>
            <a:pPr lvl="0"/>
            <a:r>
              <a:rPr lang="en-US" dirty="0" smtClean="0"/>
              <a:t>Identifier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411760" y="5373216"/>
            <a:ext cx="1439863" cy="139839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/>
            </a:lvl1pPr>
            <a:lvl2pPr marL="356400" indent="0">
              <a:buNone/>
              <a:defRPr sz="900"/>
            </a:lvl2pPr>
            <a:lvl3pPr marL="835200" indent="0">
              <a:buNone/>
              <a:defRPr sz="900"/>
            </a:lvl3pPr>
            <a:lvl4pPr marL="1247400" indent="0">
              <a:buNone/>
              <a:defRPr sz="900"/>
            </a:lvl4pPr>
            <a:lvl5pPr marL="1652400" indent="0">
              <a:buNone/>
              <a:defRPr sz="900"/>
            </a:lvl5pPr>
          </a:lstStyle>
          <a:p>
            <a:pPr lvl="0"/>
            <a:r>
              <a:rPr lang="en-US" dirty="0" smtClean="0"/>
              <a:t>Version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411760" y="5701649"/>
            <a:ext cx="1439863" cy="139839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/>
            </a:lvl1pPr>
            <a:lvl2pPr marL="356400" indent="0">
              <a:buNone/>
              <a:defRPr sz="900"/>
            </a:lvl2pPr>
            <a:lvl3pPr marL="835200" indent="0">
              <a:buNone/>
              <a:defRPr sz="900"/>
            </a:lvl3pPr>
            <a:lvl4pPr marL="1247400" indent="0">
              <a:buNone/>
              <a:defRPr sz="900"/>
            </a:lvl4pPr>
            <a:lvl5pPr marL="1652400" indent="0">
              <a:buNone/>
              <a:defRPr sz="900"/>
            </a:lvl5pPr>
          </a:lstStyle>
          <a:p>
            <a:pPr lvl="0"/>
            <a:r>
              <a:rPr lang="en-US" dirty="0" smtClean="0"/>
              <a:t>Status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411760" y="5261518"/>
            <a:ext cx="93610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 smtClean="0">
                <a:solidFill>
                  <a:schemeClr val="bg2">
                    <a:lumMod val="50000"/>
                  </a:schemeClr>
                </a:solidFill>
              </a:rPr>
              <a:t>Version</a:t>
            </a:r>
            <a:endParaRPr lang="en-US" sz="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2411760" y="5589240"/>
            <a:ext cx="93610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 smtClean="0">
                <a:solidFill>
                  <a:schemeClr val="bg2">
                    <a:lumMod val="50000"/>
                  </a:schemeClr>
                </a:solidFill>
              </a:rPr>
              <a:t>Status</a:t>
            </a:r>
            <a:endParaRPr lang="en-US" sz="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11760" y="6021288"/>
            <a:ext cx="1439863" cy="139839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aseline="0"/>
            </a:lvl1pPr>
            <a:lvl2pPr marL="356400" indent="0">
              <a:buNone/>
              <a:defRPr sz="900"/>
            </a:lvl2pPr>
            <a:lvl3pPr marL="835200" indent="0">
              <a:buNone/>
              <a:defRPr sz="900"/>
            </a:lvl3pPr>
            <a:lvl4pPr marL="1247400" indent="0">
              <a:buNone/>
              <a:defRPr sz="900"/>
            </a:lvl4pPr>
            <a:lvl5pPr marL="1652400" indent="0">
              <a:buNone/>
              <a:defRPr sz="900"/>
            </a:lvl5pPr>
          </a:lstStyle>
          <a:p>
            <a:pPr lvl="0"/>
            <a:r>
              <a:rPr lang="en-US" dirty="0" smtClean="0"/>
              <a:t>Relation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2411760" y="5913056"/>
            <a:ext cx="93610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 smtClean="0">
                <a:solidFill>
                  <a:schemeClr val="bg2">
                    <a:lumMod val="50000"/>
                  </a:schemeClr>
                </a:solidFill>
              </a:rPr>
              <a:t>Relation</a:t>
            </a:r>
            <a:endParaRPr lang="en-US" sz="7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Picture 25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3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5655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00" y="230400"/>
            <a:ext cx="7056000" cy="2235600"/>
          </a:xfrm>
        </p:spPr>
        <p:txBody>
          <a:bodyPr anchor="b" anchorCtr="0"/>
          <a:lstStyle>
            <a:lvl1pPr>
              <a:defRPr sz="3600" baseline="0">
                <a:solidFill>
                  <a:srgbClr val="652D8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86000" y="2564960"/>
            <a:ext cx="6984000" cy="504000"/>
          </a:xfrm>
        </p:spPr>
        <p:txBody>
          <a:bodyPr anchor="ctr"/>
          <a:lstStyle>
            <a:lvl1pPr marL="0" indent="0">
              <a:buNone/>
              <a:defRPr lang="en-US" sz="24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86000" y="3140968"/>
            <a:ext cx="7010175" cy="1296000"/>
          </a:xfrm>
        </p:spPr>
        <p:txBody>
          <a:bodyPr anchor="t"/>
          <a:lstStyle>
            <a:lvl1pPr marL="0" indent="0">
              <a:buNone/>
              <a:defRPr lang="en-US" sz="16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8373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5" y="230400"/>
            <a:ext cx="5306016" cy="2235600"/>
          </a:xfrm>
        </p:spPr>
        <p:txBody>
          <a:bodyPr anchor="b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758448" y="2564960"/>
            <a:ext cx="5251873" cy="504000"/>
          </a:xfrm>
        </p:spPr>
        <p:txBody>
          <a:bodyPr anchor="ctr"/>
          <a:lstStyle>
            <a:lvl1pPr marL="0" indent="0">
              <a:buNone/>
              <a:defRPr lang="en-US" sz="24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761285" y="3140968"/>
            <a:ext cx="5260477" cy="1296000"/>
          </a:xfrm>
        </p:spPr>
        <p:txBody>
          <a:bodyPr anchor="t"/>
          <a:lstStyle>
            <a:lvl1pPr marL="0" indent="0">
              <a:buNone/>
              <a:defRPr lang="en-US" sz="16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5236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2pPr>
              <a:defRPr baseline="0">
                <a:solidFill>
                  <a:srgbClr val="6C6F70"/>
                </a:solidFill>
              </a:defRPr>
            </a:lvl2pPr>
            <a:lvl3pPr>
              <a:defRPr baseline="0">
                <a:solidFill>
                  <a:srgbClr val="6C6F70"/>
                </a:solidFill>
              </a:defRPr>
            </a:lvl3pPr>
            <a:lvl4pPr>
              <a:defRPr baseline="0">
                <a:solidFill>
                  <a:srgbClr val="6C6F70"/>
                </a:solidFill>
              </a:defRPr>
            </a:lvl4pPr>
            <a:lvl5pPr>
              <a:defRPr baseline="0">
                <a:solidFill>
                  <a:srgbClr val="6C6F7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5719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20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20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96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80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80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85563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Colum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8" y="230400"/>
            <a:ext cx="417239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20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21016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: Colum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00" y="230400"/>
            <a:ext cx="408239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320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13800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12956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9340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urple left primary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med rundat hörn 9"/>
          <p:cNvSpPr/>
          <p:nvPr userDrawn="1"/>
        </p:nvSpPr>
        <p:spPr bwMode="auto">
          <a:xfrm flipV="1">
            <a:off x="-507" y="440659"/>
            <a:ext cx="5189251" cy="2574000"/>
          </a:xfrm>
          <a:prstGeom prst="round1Rect">
            <a:avLst>
              <a:gd name="adj" fmla="val 7106"/>
            </a:avLst>
          </a:prstGeom>
          <a:solidFill>
            <a:srgbClr val="652D8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04" y="440658"/>
            <a:ext cx="4936440" cy="1289383"/>
          </a:xfrm>
        </p:spPr>
        <p:txBody>
          <a:bodyPr anchor="t" anchorCtr="0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88000" y="1764000"/>
            <a:ext cx="4900744" cy="504000"/>
          </a:xfrm>
        </p:spPr>
        <p:txBody>
          <a:bodyPr anchor="ctr"/>
          <a:lstStyle>
            <a:lvl1pPr marL="0" indent="0">
              <a:buNone/>
              <a:defRPr sz="2200" baseline="0">
                <a:solidFill>
                  <a:srgbClr val="C7C2BA"/>
                </a:solidFill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88001" y="2349024"/>
            <a:ext cx="4900744" cy="670400"/>
          </a:xfrm>
        </p:spPr>
        <p:txBody>
          <a:bodyPr anchor="t"/>
          <a:lstStyle>
            <a:lvl1pPr marL="0" indent="0">
              <a:buNone/>
              <a:defRPr lang="en-US" sz="1600" kern="1200" baseline="0" dirty="0" smtClean="0">
                <a:solidFill>
                  <a:srgbClr val="C7C2BA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98451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oundRect">
            <a:avLst>
              <a:gd name="adj" fmla="val 9526"/>
            </a:avLst>
          </a:prstGeo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7313"/>
      </p:ext>
    </p:extLst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306388"/>
            <a:ext cx="83994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49263" y="1600200"/>
            <a:ext cx="8399462" cy="43200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52982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1: Left purple primary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V="1">
            <a:off x="-508" y="99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652D8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62000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252304" y="1160758"/>
            <a:ext cx="3311584" cy="1289383"/>
          </a:xfrm>
          <a:prstGeom prst="roundRect">
            <a:avLst>
              <a:gd name="adj" fmla="val 9587"/>
            </a:avLst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67774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2: Left purple primary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V="1">
            <a:off x="-508" y="351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652D8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573016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77522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1: Right purple primary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t hörn 9"/>
          <p:cNvSpPr/>
          <p:nvPr userDrawn="1"/>
        </p:nvSpPr>
        <p:spPr bwMode="auto">
          <a:xfrm flipH="1" flipV="1">
            <a:off x="5219564" y="90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652D8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496" y="980728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01976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2: Right purple primary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H="1" flipV="1">
            <a:off x="5219564" y="351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652D8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0000" y="3609200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172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1: left green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V="1">
            <a:off x="-508" y="99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00B48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62000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252304" y="1160758"/>
            <a:ext cx="3311584" cy="1289383"/>
          </a:xfrm>
          <a:prstGeom prst="roundRect">
            <a:avLst>
              <a:gd name="adj" fmla="val 9587"/>
            </a:avLst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17368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2: left green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V="1">
            <a:off x="-508" y="351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00B48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573016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746125"/>
      </p:ext>
    </p:extLst>
  </p:cSld>
  <p:clrMapOvr>
    <a:masterClrMapping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1: right green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t hörn 9"/>
          <p:cNvSpPr/>
          <p:nvPr userDrawn="1"/>
        </p:nvSpPr>
        <p:spPr bwMode="auto">
          <a:xfrm flipH="1" flipV="1">
            <a:off x="5219564" y="90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00B48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496" y="980728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35766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2: right green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H="1" flipV="1">
            <a:off x="5219564" y="351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00B48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0000" y="3609200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61808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urple right  primary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med rundat hörn 16"/>
          <p:cNvSpPr/>
          <p:nvPr userDrawn="1"/>
        </p:nvSpPr>
        <p:spPr bwMode="auto">
          <a:xfrm flipH="1" flipV="1">
            <a:off x="3422398" y="443172"/>
            <a:ext cx="5724636" cy="2574000"/>
          </a:xfrm>
          <a:prstGeom prst="round1Rect">
            <a:avLst>
              <a:gd name="adj" fmla="val 6964"/>
            </a:avLst>
          </a:prstGeom>
          <a:solidFill>
            <a:srgbClr val="652D8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007" y="440658"/>
            <a:ext cx="4936440" cy="1289383"/>
          </a:xfrm>
        </p:spPr>
        <p:txBody>
          <a:bodyPr anchor="t" anchorCtr="0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703703" y="1764000"/>
            <a:ext cx="4900744" cy="504000"/>
          </a:xfrm>
        </p:spPr>
        <p:txBody>
          <a:bodyPr anchor="ctr"/>
          <a:lstStyle>
            <a:lvl1pPr marL="0" indent="0">
              <a:buNone/>
              <a:defRPr sz="2200" baseline="0">
                <a:solidFill>
                  <a:srgbClr val="C7C2BA"/>
                </a:solidFill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703704" y="2349024"/>
            <a:ext cx="4900744" cy="670400"/>
          </a:xfrm>
        </p:spPr>
        <p:txBody>
          <a:bodyPr anchor="t"/>
          <a:lstStyle>
            <a:lvl1pPr marL="0" indent="0">
              <a:buNone/>
              <a:defRPr sz="1600" baseline="0">
                <a:solidFill>
                  <a:srgbClr val="C7C2BA"/>
                </a:solidFill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97591"/>
      </p:ext>
    </p:extLst>
  </p:cSld>
  <p:clrMapOvr>
    <a:masterClrMapping/>
  </p:clrMapOvr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1: left grey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V="1">
            <a:off x="-508" y="99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6C6F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62000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252304" y="1160758"/>
            <a:ext cx="3311584" cy="1289383"/>
          </a:xfrm>
          <a:prstGeom prst="roundRect">
            <a:avLst>
              <a:gd name="adj" fmla="val 9587"/>
            </a:avLst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18300"/>
      </p:ext>
    </p:extLst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2: left grey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V="1">
            <a:off x="-508" y="351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6C6F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573016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29220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1: right grey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t hörn 9"/>
          <p:cNvSpPr/>
          <p:nvPr userDrawn="1"/>
        </p:nvSpPr>
        <p:spPr bwMode="auto">
          <a:xfrm flipH="1" flipV="1">
            <a:off x="5219564" y="90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6C6F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496" y="980728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8033"/>
      </p:ext>
    </p:extLst>
  </p:cSld>
  <p:clrMapOvr>
    <a:masterClrMapping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2: right grey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H="1" flipV="1">
            <a:off x="5219564" y="3510000"/>
            <a:ext cx="3960000" cy="1980230"/>
          </a:xfrm>
          <a:prstGeom prst="round1Rect">
            <a:avLst>
              <a:gd name="adj" fmla="val 7106"/>
            </a:avLst>
          </a:prstGeom>
          <a:solidFill>
            <a:srgbClr val="6C6F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0000" y="3609200"/>
            <a:ext cx="3690000" cy="1620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24251"/>
      </p:ext>
    </p:extLst>
  </p:cSld>
  <p:clrMapOvr>
    <a:masterClrMapping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1: left white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V="1">
            <a:off x="-508" y="990000"/>
            <a:ext cx="3960000" cy="1980230"/>
          </a:xfrm>
          <a:prstGeom prst="round1Rect">
            <a:avLst>
              <a:gd name="adj" fmla="val 7106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62000"/>
            <a:ext cx="3690000" cy="1620000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400" kern="1200" baseline="0" dirty="0">
                <a:solidFill>
                  <a:srgbClr val="652D8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252304" y="1160758"/>
            <a:ext cx="3311584" cy="1289383"/>
          </a:xfrm>
          <a:prstGeom prst="roundRect">
            <a:avLst>
              <a:gd name="adj" fmla="val 9587"/>
            </a:avLst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39074"/>
      </p:ext>
    </p:extLst>
  </p:cSld>
  <p:clrMapOvr>
    <a:masterClrMapping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2: left white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V="1">
            <a:off x="-508" y="3510000"/>
            <a:ext cx="3960000" cy="1980230"/>
          </a:xfrm>
          <a:prstGeom prst="round1Rect">
            <a:avLst>
              <a:gd name="adj" fmla="val 7106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573016"/>
            <a:ext cx="3690000" cy="1620000"/>
          </a:xfrm>
        </p:spPr>
        <p:txBody>
          <a:bodyPr/>
          <a:lstStyle>
            <a:lvl1pPr>
              <a:defRPr lang="en-GB" sz="3400" kern="1200" baseline="0" dirty="0">
                <a:solidFill>
                  <a:srgbClr val="652D8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76298"/>
      </p:ext>
    </p:extLst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1: right white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t hörn 9"/>
          <p:cNvSpPr/>
          <p:nvPr userDrawn="1"/>
        </p:nvSpPr>
        <p:spPr bwMode="auto">
          <a:xfrm flipH="1" flipV="1">
            <a:off x="5219564" y="900000"/>
            <a:ext cx="3960000" cy="1980230"/>
          </a:xfrm>
          <a:prstGeom prst="round1Rect">
            <a:avLst>
              <a:gd name="adj" fmla="val 7106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496" y="980728"/>
            <a:ext cx="3690000" cy="1620000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400" kern="1200" baseline="0" dirty="0">
                <a:solidFill>
                  <a:srgbClr val="652D8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13670"/>
      </p:ext>
    </p:extLst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vider 2: right white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t hörn 9"/>
          <p:cNvSpPr/>
          <p:nvPr userDrawn="1"/>
        </p:nvSpPr>
        <p:spPr bwMode="auto">
          <a:xfrm flipH="1" flipV="1">
            <a:off x="5219564" y="3510000"/>
            <a:ext cx="3960000" cy="1980230"/>
          </a:xfrm>
          <a:prstGeom prst="round1Rect">
            <a:avLst>
              <a:gd name="adj" fmla="val 7106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0000" y="3609200"/>
            <a:ext cx="3690000" cy="1620000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400" kern="1200" baseline="0" dirty="0">
                <a:solidFill>
                  <a:srgbClr val="652D8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55541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 left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med rundat hörn 9"/>
          <p:cNvSpPr/>
          <p:nvPr userDrawn="1"/>
        </p:nvSpPr>
        <p:spPr bwMode="auto">
          <a:xfrm flipV="1">
            <a:off x="-507" y="440659"/>
            <a:ext cx="5189251" cy="2574000"/>
          </a:xfrm>
          <a:prstGeom prst="round1Rect">
            <a:avLst>
              <a:gd name="adj" fmla="val 7106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04" y="440658"/>
            <a:ext cx="4936440" cy="1289383"/>
          </a:xfrm>
        </p:spPr>
        <p:txBody>
          <a:bodyPr anchor="t" anchorCtr="0"/>
          <a:lstStyle>
            <a:lvl1pPr>
              <a:defRPr lang="en-GB" sz="3400" kern="1200" baseline="0" dirty="0">
                <a:solidFill>
                  <a:srgbClr val="652D8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88000" y="1764000"/>
            <a:ext cx="4900744" cy="504000"/>
          </a:xfrm>
        </p:spPr>
        <p:txBody>
          <a:bodyPr anchor="ctr"/>
          <a:lstStyle>
            <a:lvl1pPr marL="0" indent="0">
              <a:buNone/>
              <a:defRPr lang="en-US" sz="2200" kern="1200" baseline="0" dirty="0" smtClean="0">
                <a:solidFill>
                  <a:srgbClr val="652D86"/>
                </a:solidFill>
                <a:latin typeface="+mj-lt"/>
                <a:ea typeface="+mj-ea"/>
                <a:cs typeface="+mj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88001" y="2349024"/>
            <a:ext cx="4900744" cy="670400"/>
          </a:xfrm>
        </p:spPr>
        <p:txBody>
          <a:bodyPr anchor="t"/>
          <a:lstStyle>
            <a:lvl1pPr marL="0" indent="0">
              <a:buNone/>
              <a:defRPr lang="en-US" sz="1600" kern="1200" baseline="0" dirty="0" smtClean="0">
                <a:solidFill>
                  <a:srgbClr val="652D86"/>
                </a:solidFill>
                <a:latin typeface="+mj-lt"/>
                <a:ea typeface="+mj-ea"/>
                <a:cs typeface="+mj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611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right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med rundat hörn 16"/>
          <p:cNvSpPr/>
          <p:nvPr userDrawn="1"/>
        </p:nvSpPr>
        <p:spPr bwMode="auto">
          <a:xfrm flipH="1" flipV="1">
            <a:off x="3422398" y="443172"/>
            <a:ext cx="5724636" cy="2574000"/>
          </a:xfrm>
          <a:prstGeom prst="round1Rect">
            <a:avLst>
              <a:gd name="adj" fmla="val 6964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007" y="440658"/>
            <a:ext cx="4936440" cy="1289383"/>
          </a:xfrm>
        </p:spPr>
        <p:txBody>
          <a:bodyPr anchor="t" anchorCtr="0"/>
          <a:lstStyle>
            <a:lvl1pPr>
              <a:defRPr sz="3400" baseline="0">
                <a:solidFill>
                  <a:srgbClr val="652D8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703703" y="1764000"/>
            <a:ext cx="4900744" cy="504000"/>
          </a:xfr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200" kern="1200" baseline="0" dirty="0" smtClean="0">
                <a:solidFill>
                  <a:srgbClr val="652D86"/>
                </a:solidFill>
                <a:latin typeface="+mj-lt"/>
                <a:ea typeface="+mj-ea"/>
                <a:cs typeface="+mj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703704" y="2349024"/>
            <a:ext cx="4900744" cy="670400"/>
          </a:xfrm>
        </p:spPr>
        <p:txBody>
          <a:bodyPr anchor="t"/>
          <a:lstStyle>
            <a:lvl1pPr marL="0" indent="0">
              <a:buNone/>
              <a:defRPr lang="en-US" sz="1600" kern="1200" baseline="0" dirty="0" smtClean="0">
                <a:solidFill>
                  <a:srgbClr val="652D86"/>
                </a:solidFill>
                <a:latin typeface="+mj-lt"/>
                <a:ea typeface="+mj-ea"/>
                <a:cs typeface="+mj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04696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y left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med rundat hörn 9"/>
          <p:cNvSpPr/>
          <p:nvPr userDrawn="1"/>
        </p:nvSpPr>
        <p:spPr bwMode="auto">
          <a:xfrm flipV="1">
            <a:off x="-507" y="440659"/>
            <a:ext cx="5189251" cy="2574000"/>
          </a:xfrm>
          <a:prstGeom prst="round1Rect">
            <a:avLst>
              <a:gd name="adj" fmla="val 7106"/>
            </a:avLst>
          </a:prstGeom>
          <a:solidFill>
            <a:srgbClr val="6C6F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04" y="440658"/>
            <a:ext cx="4936440" cy="1289383"/>
          </a:xfrm>
        </p:spPr>
        <p:txBody>
          <a:bodyPr anchor="t" anchorCtr="0"/>
          <a:lstStyle>
            <a:lvl1pPr>
              <a:defRPr lang="en-GB" sz="3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88000" y="1764000"/>
            <a:ext cx="4900744" cy="504000"/>
          </a:xfrm>
        </p:spPr>
        <p:txBody>
          <a:bodyPr anchor="ctr"/>
          <a:lstStyle>
            <a:lvl1pPr marL="0" indent="0">
              <a:buNone/>
              <a:defRPr lang="en-US" sz="2200" kern="1200" baseline="0" dirty="0" smtClean="0">
                <a:solidFill>
                  <a:srgbClr val="C7C2BA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88001" y="2349024"/>
            <a:ext cx="4900744" cy="670400"/>
          </a:xfrm>
        </p:spPr>
        <p:txBody>
          <a:bodyPr anchor="t"/>
          <a:lstStyle>
            <a:lvl1pPr marL="0" indent="0">
              <a:buNone/>
              <a:defRPr lang="en-US" sz="1600" kern="1200" baseline="0" dirty="0" smtClean="0">
                <a:solidFill>
                  <a:srgbClr val="C7C2BA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35899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y right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med rundat hörn 16"/>
          <p:cNvSpPr/>
          <p:nvPr userDrawn="1"/>
        </p:nvSpPr>
        <p:spPr bwMode="auto">
          <a:xfrm flipH="1" flipV="1">
            <a:off x="3422398" y="443172"/>
            <a:ext cx="5724636" cy="2574000"/>
          </a:xfrm>
          <a:prstGeom prst="round1Rect">
            <a:avLst>
              <a:gd name="adj" fmla="val 6964"/>
            </a:avLst>
          </a:prstGeom>
          <a:solidFill>
            <a:srgbClr val="6C6F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007" y="440658"/>
            <a:ext cx="4936440" cy="1289383"/>
          </a:xfr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703703" y="1764000"/>
            <a:ext cx="4900744" cy="504000"/>
          </a:xfr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200" kern="1200" baseline="0" dirty="0" smtClean="0">
                <a:solidFill>
                  <a:srgbClr val="C7C2BA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703704" y="2349024"/>
            <a:ext cx="4900744" cy="670400"/>
          </a:xfrm>
        </p:spPr>
        <p:txBody>
          <a:bodyPr anchor="t"/>
          <a:lstStyle>
            <a:lvl1pPr marL="0" indent="0">
              <a:buNone/>
              <a:defRPr lang="en-US" sz="1600" kern="1200" baseline="0" dirty="0" smtClean="0">
                <a:solidFill>
                  <a:srgbClr val="C7C2BA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1472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en left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med rundat hörn 9"/>
          <p:cNvSpPr/>
          <p:nvPr userDrawn="1"/>
        </p:nvSpPr>
        <p:spPr bwMode="auto">
          <a:xfrm flipV="1">
            <a:off x="-507" y="440659"/>
            <a:ext cx="5189251" cy="2574000"/>
          </a:xfrm>
          <a:prstGeom prst="round1Rect">
            <a:avLst>
              <a:gd name="adj" fmla="val 7106"/>
            </a:avLst>
          </a:prstGeom>
          <a:solidFill>
            <a:srgbClr val="00B48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04" y="440658"/>
            <a:ext cx="4936440" cy="1289383"/>
          </a:xfrm>
        </p:spPr>
        <p:txBody>
          <a:bodyPr anchor="t" anchorCtr="0"/>
          <a:lstStyle>
            <a:lvl1pPr>
              <a:defRPr lang="en-GB" sz="3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88000" y="1764000"/>
            <a:ext cx="4900744" cy="504000"/>
          </a:xfrm>
        </p:spPr>
        <p:txBody>
          <a:bodyPr anchor="ctr"/>
          <a:lstStyle>
            <a:lvl1pPr marL="0" indent="0">
              <a:buNone/>
              <a:defRPr lang="en-US" sz="2200" kern="1200" baseline="0" dirty="0" smtClean="0">
                <a:solidFill>
                  <a:srgbClr val="C7C2BA"/>
                </a:solidFill>
                <a:latin typeface="+mj-lt"/>
                <a:ea typeface="+mj-ea"/>
                <a:cs typeface="+mj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88001" y="2349024"/>
            <a:ext cx="4900744" cy="670400"/>
          </a:xfrm>
        </p:spPr>
        <p:txBody>
          <a:bodyPr anchor="t"/>
          <a:lstStyle>
            <a:lvl1pPr marL="0" indent="0">
              <a:buNone/>
              <a:defRPr lang="en-US" sz="1600" kern="1200" baseline="0" dirty="0" smtClean="0">
                <a:solidFill>
                  <a:srgbClr val="C7C2BA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4167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en right occasional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med rundat hörn 16"/>
          <p:cNvSpPr/>
          <p:nvPr userDrawn="1"/>
        </p:nvSpPr>
        <p:spPr bwMode="auto">
          <a:xfrm flipH="1" flipV="1">
            <a:off x="3422398" y="443172"/>
            <a:ext cx="5724636" cy="2574000"/>
          </a:xfrm>
          <a:prstGeom prst="round1Rect">
            <a:avLst>
              <a:gd name="adj" fmla="val 6964"/>
            </a:avLst>
          </a:prstGeom>
          <a:solidFill>
            <a:srgbClr val="00B48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007" y="440658"/>
            <a:ext cx="4936440" cy="1289383"/>
          </a:xfr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703703" y="1764000"/>
            <a:ext cx="4900744" cy="504000"/>
          </a:xfr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200" kern="1200" baseline="0" dirty="0" smtClean="0">
                <a:solidFill>
                  <a:srgbClr val="C7C2BA"/>
                </a:solidFill>
                <a:latin typeface="+mj-lt"/>
                <a:ea typeface="+mj-ea"/>
                <a:cs typeface="+mj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703704" y="2349024"/>
            <a:ext cx="4900744" cy="670400"/>
          </a:xfrm>
        </p:spPr>
        <p:txBody>
          <a:bodyPr anchor="t"/>
          <a:lstStyle>
            <a:lvl1pPr marL="0" indent="0">
              <a:buNone/>
              <a:defRPr lang="en-US" sz="1600" kern="1200" baseline="0" dirty="0" smtClean="0">
                <a:solidFill>
                  <a:srgbClr val="C7C2BA"/>
                </a:solidFill>
                <a:latin typeface="+mn-lt"/>
                <a:ea typeface="+mn-ea"/>
                <a:cs typeface="+mn-cs"/>
              </a:defRPr>
            </a:lvl1pPr>
            <a:lvl2pPr marL="356400" indent="0">
              <a:buNone/>
              <a:defRPr/>
            </a:lvl2pPr>
            <a:lvl3pPr marL="835200" indent="0">
              <a:buNone/>
              <a:defRPr/>
            </a:lvl3pPr>
            <a:lvl4pPr marL="1247400" indent="0">
              <a:buNone/>
              <a:defRPr/>
            </a:lvl4pPr>
            <a:lvl5pPr marL="1652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056"/>
              </a:spcBef>
              <a:spcAft>
                <a:spcPts val="792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TS_background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7770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7600" y="230400"/>
            <a:ext cx="8331113" cy="1143000"/>
          </a:xfrm>
          <a:prstGeom prst="roundRect">
            <a:avLst>
              <a:gd name="adj" fmla="val 9587"/>
            </a:avLst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0" y="1600200"/>
            <a:ext cx="8298713" cy="4320000"/>
          </a:xfrm>
          <a:prstGeom prst="roundRect">
            <a:avLst>
              <a:gd name="adj" fmla="val 2542"/>
            </a:avLst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799" y="6422400"/>
            <a:ext cx="1782675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baseline="0" dirty="0" smtClean="0">
                <a:solidFill>
                  <a:srgbClr val="6C6F7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yyyy-mm-dd or Month dd, yyyy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4800" y="6422400"/>
            <a:ext cx="3121336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r>
              <a:rPr lang="en-US" smtClean="0"/>
              <a:t>Internal Relation Identifier 0.1 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400" y="6422400"/>
            <a:ext cx="450000" cy="38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6C6F70"/>
                </a:solidFill>
              </a:defRPr>
            </a:lvl1pPr>
          </a:lstStyle>
          <a:p>
            <a:fld id="{523AB868-074F-4CE9-A6E9-A247B98108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TS_backgrounds-02.png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21" y="5993903"/>
            <a:ext cx="2570901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87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2" r:id="rId2"/>
    <p:sldLayoutId id="2147483683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0" r:id="rId10"/>
    <p:sldLayoutId id="2147483680" r:id="rId11"/>
    <p:sldLayoutId id="2147483681" r:id="rId12"/>
    <p:sldLayoutId id="2147483674" r:id="rId13"/>
    <p:sldLayoutId id="2147483676" r:id="rId14"/>
    <p:sldLayoutId id="2147483677" r:id="rId15"/>
    <p:sldLayoutId id="2147483691" r:id="rId16"/>
    <p:sldLayoutId id="2147483700" r:id="rId17"/>
    <p:sldLayoutId id="2147483678" r:id="rId18"/>
    <p:sldLayoutId id="2147483679" r:id="rId19"/>
    <p:sldLayoutId id="2147483675" r:id="rId20"/>
    <p:sldLayoutId id="2147483685" r:id="rId21"/>
    <p:sldLayoutId id="2147483686" r:id="rId22"/>
    <p:sldLayoutId id="2147483687" r:id="rId23"/>
    <p:sldLayoutId id="2147483688" r:id="rId24"/>
    <p:sldLayoutId id="2147483689" r:id="rId25"/>
    <p:sldLayoutId id="2147483701" r:id="rId26"/>
    <p:sldLayoutId id="2147483702" r:id="rId27"/>
    <p:sldLayoutId id="2147483703" r:id="rId28"/>
    <p:sldLayoutId id="2147483704" r:id="rId29"/>
    <p:sldLayoutId id="2147483705" r:id="rId30"/>
    <p:sldLayoutId id="2147483706" r:id="rId31"/>
    <p:sldLayoutId id="2147483707" r:id="rId32"/>
    <p:sldLayoutId id="2147483708" r:id="rId33"/>
    <p:sldLayoutId id="2147483709" r:id="rId34"/>
    <p:sldLayoutId id="2147483710" r:id="rId35"/>
    <p:sldLayoutId id="2147483711" r:id="rId36"/>
    <p:sldLayoutId id="2147483712" r:id="rId3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1200" indent="-241200" algn="l" defTabSz="914400" rtl="0" eaLnBrk="1" latinLnBrk="0" hangingPunct="1">
        <a:lnSpc>
          <a:spcPct val="95000"/>
        </a:lnSpc>
        <a:spcBef>
          <a:spcPts val="1056"/>
        </a:spcBef>
        <a:spcAft>
          <a:spcPts val="792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1200" indent="-244800" algn="l" defTabSz="914400" rtl="0" eaLnBrk="1" latinLnBrk="0" hangingPunct="1">
        <a:lnSpc>
          <a:spcPct val="95000"/>
        </a:lnSpc>
        <a:spcBef>
          <a:spcPts val="0"/>
        </a:spcBef>
        <a:spcAft>
          <a:spcPts val="216"/>
        </a:spcAft>
        <a:buFont typeface="Arial" pitchFamily="34" charset="0"/>
        <a:buChar char="–"/>
        <a:defRPr sz="1800" kern="1200" baseline="0">
          <a:solidFill>
            <a:srgbClr val="6C6F70"/>
          </a:solidFill>
          <a:latin typeface="+mn-lt"/>
          <a:ea typeface="+mn-ea"/>
          <a:cs typeface="+mn-cs"/>
        </a:defRPr>
      </a:lvl2pPr>
      <a:lvl3pPr marL="1036800" indent="-201600" algn="l" defTabSz="914400" rtl="0" eaLnBrk="1" latinLnBrk="0" hangingPunct="1">
        <a:lnSpc>
          <a:spcPct val="95000"/>
        </a:lnSpc>
        <a:spcBef>
          <a:spcPts val="168"/>
        </a:spcBef>
        <a:spcAft>
          <a:spcPts val="168"/>
        </a:spcAft>
        <a:buFont typeface="Arial" pitchFamily="34" charset="0"/>
        <a:buChar char="–"/>
        <a:defRPr sz="1400" kern="1200" baseline="0">
          <a:solidFill>
            <a:srgbClr val="6C6F70"/>
          </a:solidFill>
          <a:latin typeface="+mn-lt"/>
          <a:ea typeface="+mn-ea"/>
          <a:cs typeface="+mn-cs"/>
        </a:defRPr>
      </a:lvl3pPr>
      <a:lvl4pPr marL="1476000" indent="-228600" algn="l" defTabSz="914400" rtl="0" eaLnBrk="1" latinLnBrk="0" hangingPunct="1">
        <a:lnSpc>
          <a:spcPct val="95000"/>
        </a:lnSpc>
        <a:spcBef>
          <a:spcPts val="168"/>
        </a:spcBef>
        <a:spcAft>
          <a:spcPts val="168"/>
        </a:spcAft>
        <a:buFont typeface="Arial" pitchFamily="34" charset="0"/>
        <a:buChar char="–"/>
        <a:defRPr sz="1400" kern="1200" baseline="0">
          <a:solidFill>
            <a:srgbClr val="6C6F70"/>
          </a:solidFill>
          <a:latin typeface="+mn-lt"/>
          <a:ea typeface="+mn-ea"/>
          <a:cs typeface="+mn-cs"/>
        </a:defRPr>
      </a:lvl4pPr>
      <a:lvl5pPr marL="1843200" indent="-190800" algn="l" defTabSz="914400" rtl="0" eaLnBrk="1" latinLnBrk="0" hangingPunct="1">
        <a:lnSpc>
          <a:spcPct val="95000"/>
        </a:lnSpc>
        <a:spcBef>
          <a:spcPts val="168"/>
        </a:spcBef>
        <a:spcAft>
          <a:spcPts val="168"/>
        </a:spcAft>
        <a:buFont typeface="Arial" pitchFamily="34" charset="0"/>
        <a:buChar char="–"/>
        <a:defRPr sz="1400" kern="1200" baseline="0">
          <a:solidFill>
            <a:srgbClr val="6C6F7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52D86"/>
                </a:solidFill>
              </a:rPr>
              <a:t>Publish </a:t>
            </a:r>
            <a:br>
              <a:rPr lang="en-US" dirty="0" smtClean="0">
                <a:solidFill>
                  <a:srgbClr val="652D86"/>
                </a:solidFill>
              </a:rPr>
            </a:br>
            <a:r>
              <a:rPr lang="en-US" dirty="0" smtClean="0">
                <a:solidFill>
                  <a:srgbClr val="652D86"/>
                </a:solidFill>
              </a:rPr>
              <a:t>Filter and Customization </a:t>
            </a:r>
            <a:br>
              <a:rPr lang="en-US" dirty="0" smtClean="0">
                <a:solidFill>
                  <a:srgbClr val="652D86"/>
                </a:solidFill>
              </a:rPr>
            </a:br>
            <a:r>
              <a:rPr lang="en-US" dirty="0" smtClean="0">
                <a:solidFill>
                  <a:srgbClr val="652D86"/>
                </a:solidFill>
              </a:rPr>
              <a:t>20150424</a:t>
            </a:r>
            <a:endParaRPr lang="en-US" dirty="0">
              <a:solidFill>
                <a:srgbClr val="652D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Internal Relation Identifier 0.1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6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904" y="332656"/>
            <a:ext cx="6000537" cy="295232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187" y="3717032"/>
            <a:ext cx="5988254" cy="289793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19805856">
            <a:off x="2762687" y="373963"/>
            <a:ext cx="1170355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Publisher 7.2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9428010">
            <a:off x="2769143" y="3612440"/>
            <a:ext cx="1187630" cy="2648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Publisher 9.7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8227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One of the 7.2 ABP customizations was the possibilities to filter out change history 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1" y="3861048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GB" dirty="0"/>
              <a:t>In 9.7 it is not possible to filter out change history, “Last generated view of….” and “Last update of ….”.</a:t>
            </a:r>
          </a:p>
          <a:p>
            <a:endParaRPr lang="en-GB" dirty="0"/>
          </a:p>
          <a:p>
            <a:r>
              <a:rPr lang="en-GB" dirty="0"/>
              <a:t>Those attribute is maintained by macros, and we can’t update them. In ARIS Design those attributes are valuable, but for management those attribute is disturbing . </a:t>
            </a:r>
            <a:r>
              <a:rPr lang="en-GB" dirty="0" smtClean="0"/>
              <a:t> So they should not be visible  in ABP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2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85851"/>
            <a:ext cx="7236295" cy="4347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Customization still missing in Publisher</a:t>
            </a:r>
            <a:br>
              <a:rPr lang="en-GB" dirty="0" smtClean="0"/>
            </a:br>
            <a:r>
              <a:rPr lang="en-GB" dirty="0" smtClean="0"/>
              <a:t>Subtitles and attribute on connection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19805856">
            <a:off x="670876" y="1516146"/>
            <a:ext cx="1170355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Publisher 7.2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508104" y="3717032"/>
            <a:ext cx="3240360" cy="2160240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269875" indent="-182563" algn="l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</a:pPr>
            <a:endParaRPr lang="en-GB" b="1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07947"/>
            <a:ext cx="8460432" cy="446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19428010">
            <a:off x="71082" y="1377884"/>
            <a:ext cx="1187630" cy="2648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Publisher 9.7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Customization still missing in Publisher</a:t>
            </a:r>
            <a:br>
              <a:rPr lang="en-GB" dirty="0"/>
            </a:br>
            <a:r>
              <a:rPr lang="en-GB" dirty="0"/>
              <a:t>Subtitles and attribute on connection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444208" y="4653136"/>
            <a:ext cx="2520280" cy="1440160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269875" indent="-182563" algn="l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</a:pPr>
            <a:endParaRPr lang="en-GB" b="1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liaSonera Template 4x3 (standard)">
  <a:themeElements>
    <a:clrScheme name="TeliaSonera">
      <a:dk1>
        <a:sysClr val="windowText" lastClr="000000"/>
      </a:dk1>
      <a:lt1>
        <a:sysClr val="window" lastClr="FFFFFF"/>
      </a:lt1>
      <a:dk2>
        <a:srgbClr val="652D86"/>
      </a:dk2>
      <a:lt2>
        <a:srgbClr val="C7C2BA"/>
      </a:lt2>
      <a:accent1>
        <a:srgbClr val="652D86"/>
      </a:accent1>
      <a:accent2>
        <a:srgbClr val="C41B79"/>
      </a:accent2>
      <a:accent3>
        <a:srgbClr val="BED600"/>
      </a:accent3>
      <a:accent4>
        <a:srgbClr val="00B48C"/>
      </a:accent4>
      <a:accent5>
        <a:srgbClr val="FF6319"/>
      </a:accent5>
      <a:accent6>
        <a:srgbClr val="F9DC00"/>
      </a:accent6>
      <a:hlink>
        <a:srgbClr val="0083BE"/>
      </a:hlink>
      <a:folHlink>
        <a:srgbClr val="6C6F70"/>
      </a:folHlink>
    </a:clrScheme>
    <a:fontScheme name="TeliaSone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algn="ctr">
          <a:solidFill>
            <a:schemeClr val="accent1"/>
          </a:solidFill>
          <a:miter lim="800000"/>
          <a:headEnd/>
          <a:tailEnd/>
        </a:ln>
        <a:effectLst/>
        <a:extLst/>
      </a:spPr>
      <a:bodyPr wrap="none" rtlCol="0" anchor="ctr"/>
      <a:lstStyle>
        <a:defPPr marL="269875" indent="-182563" algn="l">
          <a:lnSpc>
            <a:spcPct val="95000"/>
          </a:lnSpc>
          <a:spcBef>
            <a:spcPct val="20000"/>
          </a:spcBef>
          <a:spcAft>
            <a:spcPct val="10000"/>
          </a:spcAft>
          <a:defRPr b="1" smtClean="0">
            <a:solidFill>
              <a:schemeClr val="accent1"/>
            </a:solidFill>
          </a:defRPr>
        </a:defPPr>
      </a:lstStyle>
    </a:spDef>
    <a:txDef>
      <a:spPr>
        <a:solidFill>
          <a:srgbClr val="FFFFFF">
            <a:alpha val="80000"/>
          </a:srgbClr>
        </a:solidFill>
        <a:ln>
          <a:solidFill>
            <a:schemeClr val="accent1"/>
          </a:solidFill>
        </a:ln>
      </a:spPr>
      <a:bodyPr wrap="square" rtlCol="0">
        <a:spAutoFit/>
      </a:bodyPr>
      <a:lstStyle>
        <a:defPPr>
          <a:defRPr smtClean="0">
            <a:solidFill>
              <a:schemeClr val="tx2"/>
            </a:solidFill>
          </a:defRPr>
        </a:defPPr>
      </a:lstStyle>
    </a:txDef>
  </a:objectDefaults>
  <a:extraClrSchemeLst/>
  <a:custClrLst>
    <a:custClr name="Sky Blue">
      <a:srgbClr val="0083BE"/>
    </a:custClr>
  </a:custClrLst>
  <a:extLst>
    <a:ext uri="{05A4C25C-085E-4340-85A3-A5531E510DB2}">
      <thm15:themeFamily xmlns:thm15="http://schemas.microsoft.com/office/thememl/2012/main" name="TeliaSonera Basic Presentation.potx" id="{B73236CB-2024-480B-831D-A9B3FD99734B}" vid="{71E09156-3E97-4343-9D5D-4EFAC1ACCD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07FC1D6A44E24EBB329A7E4D67E0A8" ma:contentTypeVersion="0" ma:contentTypeDescription="Create a new document." ma:contentTypeScope="" ma:versionID="7133f2c79bd6150dbc6dd570555a548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4759e350ccf2deed2eb43b1e1fcb38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456BAE-EEC3-46D9-8157-E67C225673A2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78AC78-EB4E-44A5-BA5B-F92BEE0A7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0800E76-0DF3-415E-9B38-FB0EA1FEB6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TeliaSonera Template 4x3 (standard)</vt:lpstr>
      <vt:lpstr>Publish  Filter and Customization  20150424</vt:lpstr>
      <vt:lpstr>PowerPoint Presentation</vt:lpstr>
      <vt:lpstr>Customization still missing in Publisher Subtitles and attribute on connection</vt:lpstr>
      <vt:lpstr>Customization still missing in Publisher Subtitles and attribute on connection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2014-09-08T11:11:09Z</dcterms:created>
  <dcterms:modified xsi:type="dcterms:W3CDTF">2015-11-05T08:13:11Z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0x0101003607FC1D6A44E24EBB329A7E4D67E0A8</vt:lpwstr>
  </property>
  <property fmtid="{D5CDD505-2E9C-101B-9397-08002B2CF9AE}" pid="3" name="SecurityLevel">
    <vt:lpwstr>Internal</vt:lpwstr>
  </property>
</Properties>
</file>