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notesSlides/notesSlide1.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notesSlides/notesSlide2.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43" r:id="rId4"/>
  </p:sldMasterIdLst>
  <p:notesMasterIdLst>
    <p:notesMasterId r:id="rId15"/>
  </p:notesMasterIdLst>
  <p:handoutMasterIdLst>
    <p:handoutMasterId r:id="rId16"/>
  </p:handoutMasterIdLst>
  <p:sldIdLst>
    <p:sldId id="2147480369" r:id="rId5"/>
    <p:sldId id="3668" r:id="rId6"/>
    <p:sldId id="2147480361" r:id="rId7"/>
    <p:sldId id="2147480365" r:id="rId8"/>
    <p:sldId id="2147480374" r:id="rId9"/>
    <p:sldId id="2147480373" r:id="rId10"/>
    <p:sldId id="2147480366" r:id="rId11"/>
    <p:sldId id="3785" r:id="rId12"/>
    <p:sldId id="2147480375" r:id="rId13"/>
    <p:sldId id="2147480371" r:id="rId14"/>
  </p:sldIdLst>
  <p:sldSz cx="12192000" cy="6858000"/>
  <p:notesSz cx="6858000" cy="9144000"/>
  <p:embeddedFontLst>
    <p:embeddedFont>
      <p:font typeface="Crimson Pro" pitchFamily="2" charset="0"/>
      <p:regular r:id="rId17"/>
      <p:bold r:id="rId18"/>
      <p:italic r:id="rId19"/>
      <p:boldItalic r:id="rId20"/>
    </p:embeddedFont>
    <p:embeddedFont>
      <p:font typeface="Crimson Pro (Body)" panose="020B0604020202020204" charset="0"/>
      <p:regular r:id="rId21"/>
      <p:bold r:id="rId22"/>
      <p:italic r:id="rId23"/>
      <p:boldItalic r:id="rId24"/>
    </p:embeddedFont>
    <p:embeddedFont>
      <p:font typeface="Inter" panose="02000503000000020004" pitchFamily="2" charset="0"/>
      <p:regular r:id="rId25"/>
      <p:bold r:id="rId26"/>
      <p:italic r:id="rId27"/>
      <p:boldItalic r:id="rId28"/>
    </p:embeddedFont>
    <p:embeddedFont>
      <p:font typeface="Segoe UI" panose="020B0502040204020203" pitchFamily="34" charset="0"/>
      <p:regular r:id="rId29"/>
      <p:bold r:id="rId30"/>
      <p:italic r:id="rId31"/>
      <p:boldItalic r:id="rId32"/>
    </p:embeddedFont>
  </p:embeddedFontLst>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ynamic Activation User" initials="DAU" lastIdx="1" clrIdx="0">
    <p:extLst>
      <p:ext uri="{19B8F6BF-5375-455C-9EA6-DF929625EA0E}">
        <p15:presenceInfo xmlns:p15="http://schemas.microsoft.com/office/powerpoint/2012/main" userId="S::dynact1@miotest.onmicrosoft.com::58c15c34-f73c-4b58-8d39-6a8a1703967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9EC"/>
    <a:srgbClr val="F0F2F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1FDBBE-0B2A-4C04-9248-2B7276BEDDA9}" v="1" dt="2026-02-09T07:19:58.3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9" autoAdjust="0"/>
    <p:restoredTop sz="95280" autoAdjust="0"/>
  </p:normalViewPr>
  <p:slideViewPr>
    <p:cSldViewPr showGuides="1">
      <p:cViewPr varScale="1">
        <p:scale>
          <a:sx n="59" d="100"/>
          <a:sy n="59" d="100"/>
        </p:scale>
        <p:origin x="856" y="60"/>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howGuides="1">
      <p:cViewPr varScale="1">
        <p:scale>
          <a:sx n="122" d="100"/>
          <a:sy n="122" d="100"/>
        </p:scale>
        <p:origin x="5004" y="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2.fntdata"/><Relationship Id="rId26" Type="http://schemas.openxmlformats.org/officeDocument/2006/relationships/font" Target="fonts/font10.fntdata"/><Relationship Id="rId39" Type="http://schemas.microsoft.com/office/2016/11/relationships/changesInfo" Target="changesInfos/changesInfo1.xml"/><Relationship Id="rId21" Type="http://schemas.openxmlformats.org/officeDocument/2006/relationships/font" Target="fonts/font5.fntdata"/><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tags" Target="tags/tag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8.fntdata"/><Relationship Id="rId32" Type="http://schemas.openxmlformats.org/officeDocument/2006/relationships/font" Target="fonts/font16.fntdata"/><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notesMaster" Target="notesMasters/notesMaster1.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font" Target="fonts/font3.fntdata"/><Relationship Id="rId31" Type="http://schemas.openxmlformats.org/officeDocument/2006/relationships/font" Target="fonts/font1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heid, Martin" userId="bc0b3702-8d7e-4ec9-8d8e-d963ea2d4261" providerId="ADAL" clId="{478BF9DF-0389-4527-9C42-75803F3C835C}"/>
    <pc:docChg chg="undo custSel addSld delSld modSld">
      <pc:chgData name="Scheid, Martin" userId="bc0b3702-8d7e-4ec9-8d8e-d963ea2d4261" providerId="ADAL" clId="{478BF9DF-0389-4527-9C42-75803F3C835C}" dt="2026-02-09T07:20:02.289" v="23" actId="1076"/>
      <pc:docMkLst>
        <pc:docMk/>
      </pc:docMkLst>
      <pc:sldChg chg="addSp delSp modSp mod">
        <pc:chgData name="Scheid, Martin" userId="bc0b3702-8d7e-4ec9-8d8e-d963ea2d4261" providerId="ADAL" clId="{478BF9DF-0389-4527-9C42-75803F3C835C}" dt="2026-01-27T07:47:37.231" v="7" actId="22"/>
        <pc:sldMkLst>
          <pc:docMk/>
          <pc:sldMk cId="2538436450" sldId="3668"/>
        </pc:sldMkLst>
      </pc:sldChg>
      <pc:sldChg chg="addSp delSp mod">
        <pc:chgData name="Scheid, Martin" userId="bc0b3702-8d7e-4ec9-8d8e-d963ea2d4261" providerId="ADAL" clId="{478BF9DF-0389-4527-9C42-75803F3C835C}" dt="2026-01-27T07:50:58.807" v="9" actId="22"/>
        <pc:sldMkLst>
          <pc:docMk/>
          <pc:sldMk cId="2158972729" sldId="2147480369"/>
        </pc:sldMkLst>
      </pc:sldChg>
      <pc:sldChg chg="delSp modSp mod">
        <pc:chgData name="Scheid, Martin" userId="bc0b3702-8d7e-4ec9-8d8e-d963ea2d4261" providerId="ADAL" clId="{478BF9DF-0389-4527-9C42-75803F3C835C}" dt="2026-02-02T12:06:20.654" v="19" actId="14100"/>
        <pc:sldMkLst>
          <pc:docMk/>
          <pc:sldMk cId="3503628059" sldId="2147480373"/>
        </pc:sldMkLst>
        <pc:spChg chg="mod">
          <ac:chgData name="Scheid, Martin" userId="bc0b3702-8d7e-4ec9-8d8e-d963ea2d4261" providerId="ADAL" clId="{478BF9DF-0389-4527-9C42-75803F3C835C}" dt="2026-01-23T09:40:13.361" v="0" actId="313"/>
          <ac:spMkLst>
            <pc:docMk/>
            <pc:sldMk cId="3503628059" sldId="2147480373"/>
            <ac:spMk id="4" creationId="{C27B84F6-B28E-87DC-4C6E-90DF4E666CE8}"/>
          </ac:spMkLst>
        </pc:spChg>
        <pc:spChg chg="mod">
          <ac:chgData name="Scheid, Martin" userId="bc0b3702-8d7e-4ec9-8d8e-d963ea2d4261" providerId="ADAL" clId="{478BF9DF-0389-4527-9C42-75803F3C835C}" dt="2026-02-02T12:06:18.125" v="18" actId="14100"/>
          <ac:spMkLst>
            <pc:docMk/>
            <pc:sldMk cId="3503628059" sldId="2147480373"/>
            <ac:spMk id="9" creationId="{0B299A37-836E-45BE-5CBA-23CBD7F2D0BF}"/>
          </ac:spMkLst>
        </pc:spChg>
        <pc:spChg chg="mod">
          <ac:chgData name="Scheid, Martin" userId="bc0b3702-8d7e-4ec9-8d8e-d963ea2d4261" providerId="ADAL" clId="{478BF9DF-0389-4527-9C42-75803F3C835C}" dt="2026-02-02T12:06:20.654" v="19" actId="14100"/>
          <ac:spMkLst>
            <pc:docMk/>
            <pc:sldMk cId="3503628059" sldId="2147480373"/>
            <ac:spMk id="10" creationId="{9725BC9F-41D0-F050-E8CF-5D3EF3E03969}"/>
          </ac:spMkLst>
        </pc:spChg>
      </pc:sldChg>
      <pc:sldChg chg="addSp modSp new mod modAnim">
        <pc:chgData name="Scheid, Martin" userId="bc0b3702-8d7e-4ec9-8d8e-d963ea2d4261" providerId="ADAL" clId="{478BF9DF-0389-4527-9C42-75803F3C835C}" dt="2026-02-09T07:20:02.289" v="23" actId="1076"/>
        <pc:sldMkLst>
          <pc:docMk/>
          <pc:sldMk cId="2929758724" sldId="2147480375"/>
        </pc:sldMkLst>
        <pc:picChg chg="add mod">
          <ac:chgData name="Scheid, Martin" userId="bc0b3702-8d7e-4ec9-8d8e-d963ea2d4261" providerId="ADAL" clId="{478BF9DF-0389-4527-9C42-75803F3C835C}" dt="2026-02-09T07:20:02.289" v="23" actId="1076"/>
          <ac:picMkLst>
            <pc:docMk/>
            <pc:sldMk cId="2929758724" sldId="2147480375"/>
            <ac:picMk id="4" creationId="{EC4D9758-AC2E-1661-B894-411EE27C3105}"/>
          </ac:picMkLst>
        </pc:picChg>
      </pc:sldChg>
      <pc:sldMasterChg chg="delSldLayout">
        <pc:chgData name="Scheid, Martin" userId="bc0b3702-8d7e-4ec9-8d8e-d963ea2d4261" providerId="ADAL" clId="{478BF9DF-0389-4527-9C42-75803F3C835C}" dt="2026-01-27T10:23:20.742" v="15" actId="47"/>
        <pc:sldMasterMkLst>
          <pc:docMk/>
          <pc:sldMasterMk cId="3084865077" sldId="2147483743"/>
        </pc:sldMasterMkLst>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C11139-5238-E9C0-0310-40A4D5AEB10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1FE8A16-7771-701D-10B5-4F824C630A9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B7BB5F3-C67C-4F80-B80E-CF28E4E9434F}" type="datetimeFigureOut">
              <a:rPr lang="en-US"/>
              <a:t>2/9/2026</a:t>
            </a:fld>
            <a:endParaRPr lang="en-US"/>
          </a:p>
        </p:txBody>
      </p:sp>
      <p:sp>
        <p:nvSpPr>
          <p:cNvPr id="4" name="Footer Placeholder 3">
            <a:extLst>
              <a:ext uri="{FF2B5EF4-FFF2-40B4-BE49-F238E27FC236}">
                <a16:creationId xmlns:a16="http://schemas.microsoft.com/office/drawing/2014/main" id="{6C7CEA6F-D2D0-F122-C01D-BC6D30B75BC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F9CFD2B-C5BD-A80E-6242-7FF9DF4EC6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D0C288-5FFF-4C7F-B172-CC9125014403}" type="slidenum">
              <a:rPr lang="en-US"/>
              <a:t>‹#›</a:t>
            </a:fld>
            <a:endParaRPr lang="en-US"/>
          </a:p>
        </p:txBody>
      </p:sp>
    </p:spTree>
    <p:extLst>
      <p:ext uri="{BB962C8B-B14F-4D97-AF65-F5344CB8AC3E}">
        <p14:creationId xmlns:p14="http://schemas.microsoft.com/office/powerpoint/2010/main" val="48893541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8F1D1C-90D0-4F00-9BA3-077A17EF5B50}" type="datetimeFigureOut">
              <a:rPr lang="en-US"/>
              <a:t>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7BCB16-00DD-4F07-8367-2CC6834612CA}" type="slidenum">
              <a:rPr lang="en-US"/>
              <a:t>‹#›</a:t>
            </a:fld>
            <a:endParaRPr lang="en-US"/>
          </a:p>
        </p:txBody>
      </p:sp>
    </p:spTree>
    <p:extLst>
      <p:ext uri="{BB962C8B-B14F-4D97-AF65-F5344CB8AC3E}">
        <p14:creationId xmlns:p14="http://schemas.microsoft.com/office/powerpoint/2010/main" val="21892008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3316E30-EEB7-4740-B0AB-5BFB7F8E5764}" type="slidenum">
              <a:rPr lang="en-US"/>
              <a:pPr/>
              <a:t>2</a:t>
            </a:fld>
            <a:endParaRPr lang="en-US"/>
          </a:p>
        </p:txBody>
      </p:sp>
    </p:spTree>
    <p:extLst>
      <p:ext uri="{BB962C8B-B14F-4D97-AF65-F5344CB8AC3E}">
        <p14:creationId xmlns:p14="http://schemas.microsoft.com/office/powerpoint/2010/main" val="4270058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Manual processing </a:t>
            </a:r>
            <a:r>
              <a:rPr lang="en-US" b="0"/>
              <a:t>improvements</a:t>
            </a:r>
            <a:br>
              <a:rPr lang="en-US" b="0"/>
            </a:br>
            <a:r>
              <a:rPr lang="en-US" b="0"/>
              <a:t>Lean redesign, role clarification, better work instructions, and system configuration tweaks.</a:t>
            </a:r>
          </a:p>
          <a:p>
            <a:r>
              <a:rPr lang="en-US" b="0"/>
              <a:t>RPA</a:t>
            </a:r>
            <a:br>
              <a:rPr lang="en-US"/>
            </a:br>
            <a:r>
              <a:rPr lang="en-US"/>
              <a:t>Quick automation of repetitive user-interface actions, but with maintenance overhead and limited adaptability.</a:t>
            </a:r>
          </a:p>
          <a:p>
            <a:r>
              <a:rPr lang="en-US" b="1"/>
              <a:t>Agentic AI</a:t>
            </a:r>
            <a:br>
              <a:rPr lang="en-US"/>
            </a:br>
            <a:r>
              <a:rPr lang="en-US"/>
              <a:t>More flexible “digital workforce” for non-deterministic tasks (e.g., semi-structured document interpretation, exception handling), but with governance, auditability, and risk considerations.</a:t>
            </a:r>
          </a:p>
          <a:p>
            <a:endParaRPr lang="en-US"/>
          </a:p>
          <a:p>
            <a:r>
              <a:rPr lang="en-US"/>
              <a:t>The CEO team sees competing claims:</a:t>
            </a:r>
          </a:p>
          <a:p>
            <a:pPr marL="171450" indent="-171450">
              <a:buFont typeface="Arial" panose="020B0604020202020204" pitchFamily="34" charset="0"/>
              <a:buChar char="•"/>
            </a:pPr>
            <a:r>
              <a:rPr lang="en-US"/>
              <a:t>Operations prefers incremental manual improvement first.</a:t>
            </a:r>
          </a:p>
          <a:p>
            <a:pPr marL="171450" indent="-171450">
              <a:buFont typeface="Arial" panose="020B0604020202020204" pitchFamily="34" charset="0"/>
              <a:buChar char="•"/>
            </a:pPr>
            <a:r>
              <a:rPr lang="en-US"/>
              <a:t>Digital IT advocates RPA for speed-to-value.</a:t>
            </a:r>
          </a:p>
          <a:p>
            <a:pPr marL="171450" indent="-171450">
              <a:buFont typeface="Arial" panose="020B0604020202020204" pitchFamily="34" charset="0"/>
              <a:buChar char="•"/>
            </a:pPr>
            <a:r>
              <a:rPr lang="en-US"/>
              <a:t>Innovation leadership argues for agentic AI to future-proof capability.</a:t>
            </a:r>
          </a:p>
          <a:p>
            <a:pPr marL="171450" indent="-171450">
              <a:buFont typeface="Arial" panose="020B0604020202020204" pitchFamily="34" charset="0"/>
              <a:buChar char="•"/>
            </a:pPr>
            <a:endParaRPr lang="en-US"/>
          </a:p>
          <a:p>
            <a:r>
              <a:rPr lang="en-US" b="1"/>
              <a:t>Why existing approaches fail</a:t>
            </a:r>
          </a:p>
          <a:p>
            <a:pPr marL="171450" indent="-171450">
              <a:buFont typeface="Arial" panose="020B0604020202020204" pitchFamily="34" charset="0"/>
              <a:buChar char="•"/>
            </a:pPr>
            <a:r>
              <a:rPr lang="en-US"/>
              <a:t>Spreadsheet cases ignore process variability and resource contention.</a:t>
            </a:r>
          </a:p>
          <a:p>
            <a:pPr marL="171450" indent="-171450">
              <a:buFont typeface="Arial" panose="020B0604020202020204" pitchFamily="34" charset="0"/>
              <a:buChar char="•"/>
            </a:pPr>
            <a:r>
              <a:rPr lang="en-US"/>
              <a:t>Vendor ROI calculators assume ideal conditions.</a:t>
            </a:r>
          </a:p>
          <a:p>
            <a:pPr marL="171450" indent="-171450">
              <a:buFont typeface="Arial" panose="020B0604020202020204" pitchFamily="34" charset="0"/>
              <a:buChar char="•"/>
            </a:pPr>
            <a:r>
              <a:rPr lang="en-US"/>
              <a:t>Pilot-first approaches are slow and expensive, and they risk selecting a suboptimal design that becomes difficult to unwind.</a:t>
            </a:r>
          </a:p>
          <a:p>
            <a:pPr marL="171450" indent="-171450">
              <a:buFont typeface="Arial" panose="020B0604020202020204" pitchFamily="34" charset="0"/>
              <a:buChar char="•"/>
            </a:pPr>
            <a:r>
              <a:rPr lang="en-US"/>
              <a:t>Agentic AI proposals raise governance questions that require measurable simulation evidence rather than narrative promises.</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t>Which option produces the best outcome? given real demand variability, exception rates, compliance constraints, and workforce capacity?</a:t>
            </a:r>
          </a:p>
          <a:p>
            <a:pPr marL="0" indent="0">
              <a:buFont typeface="Arial" panose="020B0604020202020204" pitchFamily="34" charset="0"/>
              <a:buNone/>
            </a:pPr>
            <a:endParaRPr lang="en-DE"/>
          </a:p>
        </p:txBody>
      </p:sp>
      <p:sp>
        <p:nvSpPr>
          <p:cNvPr id="4" name="Slide Number Placeholder 3"/>
          <p:cNvSpPr>
            <a:spLocks noGrp="1"/>
          </p:cNvSpPr>
          <p:nvPr>
            <p:ph type="sldNum" sz="quarter" idx="5"/>
          </p:nvPr>
        </p:nvSpPr>
        <p:spPr/>
        <p:txBody>
          <a:bodyPr/>
          <a:lstStyle/>
          <a:p>
            <a:fld id="{AC7BCB16-00DD-4F07-8367-2CC6834612CA}" type="slidenum">
              <a:rPr lang="en-US" smtClean="0"/>
              <a:t>6</a:t>
            </a:fld>
            <a:endParaRPr lang="en-US"/>
          </a:p>
        </p:txBody>
      </p:sp>
    </p:spTree>
    <p:extLst>
      <p:ext uri="{BB962C8B-B14F-4D97-AF65-F5344CB8AC3E}">
        <p14:creationId xmlns:p14="http://schemas.microsoft.com/office/powerpoint/2010/main" val="2423012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ARIS Simulation combines:</a:t>
            </a:r>
          </a:p>
          <a:p>
            <a:r>
              <a:rPr lang="en-US" b="1"/>
              <a:t>Process model structure</a:t>
            </a:r>
            <a:r>
              <a:rPr lang="en-US"/>
              <a:t> (as-is and potential to-be variants),</a:t>
            </a:r>
          </a:p>
          <a:p>
            <a:r>
              <a:rPr lang="en-US" b="1"/>
              <a:t>Operational parameters</a:t>
            </a:r>
            <a:r>
              <a:rPr lang="en-US"/>
              <a:t> (arrival rates, resource calendars, skill constraints),</a:t>
            </a:r>
          </a:p>
          <a:p>
            <a:r>
              <a:rPr lang="en-US" b="1"/>
              <a:t>Cost and risk assumptions</a:t>
            </a:r>
            <a:r>
              <a:rPr lang="en-US"/>
              <a:t>, and</a:t>
            </a:r>
          </a:p>
          <a:p>
            <a:r>
              <a:rPr lang="en-US" b="1"/>
              <a:t>Automation-specific performance profiles</a:t>
            </a:r>
            <a:r>
              <a:rPr lang="en-US"/>
              <a:t> (RPA throughput, AI success rate, human fallback rules)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to run scenario simulations and report predictions in business terms.</a:t>
            </a:r>
          </a:p>
          <a:p>
            <a:endParaRPr lang="en-US"/>
          </a:p>
        </p:txBody>
      </p:sp>
      <p:sp>
        <p:nvSpPr>
          <p:cNvPr id="4" name="Slide Number Placeholder 3"/>
          <p:cNvSpPr>
            <a:spLocks noGrp="1"/>
          </p:cNvSpPr>
          <p:nvPr>
            <p:ph type="sldNum" sz="quarter" idx="5"/>
          </p:nvPr>
        </p:nvSpPr>
        <p:spPr/>
        <p:txBody>
          <a:bodyPr/>
          <a:lstStyle/>
          <a:p>
            <a:fld id="{83316E30-EEB7-4740-B0AB-5BFB7F8E5764}" type="slidenum">
              <a:rPr lang="en-DE" smtClean="0"/>
              <a:t>8</a:t>
            </a:fld>
            <a:endParaRPr lang="en-DE"/>
          </a:p>
        </p:txBody>
      </p:sp>
    </p:spTree>
    <p:extLst>
      <p:ext uri="{BB962C8B-B14F-4D97-AF65-F5344CB8AC3E}">
        <p14:creationId xmlns:p14="http://schemas.microsoft.com/office/powerpoint/2010/main" val="38038697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0.xml"/><Relationship Id="rId1" Type="http://schemas.openxmlformats.org/officeDocument/2006/relationships/tags" Target="../tags/tag19.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2.xml"/><Relationship Id="rId1" Type="http://schemas.openxmlformats.org/officeDocument/2006/relationships/tags" Target="../tags/tag2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tags" Target="../tags/tag23.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6.xml"/><Relationship Id="rId1" Type="http://schemas.openxmlformats.org/officeDocument/2006/relationships/tags" Target="../tags/tag25.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8.xml"/><Relationship Id="rId1" Type="http://schemas.openxmlformats.org/officeDocument/2006/relationships/tags" Target="../tags/tag27.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1.xml"/><Relationship Id="rId1" Type="http://schemas.openxmlformats.org/officeDocument/2006/relationships/tags" Target="../tags/tag30.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3.xml"/><Relationship Id="rId1" Type="http://schemas.openxmlformats.org/officeDocument/2006/relationships/tags" Target="../tags/tag32.xml"/></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5.xml"/><Relationship Id="rId1" Type="http://schemas.openxmlformats.org/officeDocument/2006/relationships/tags" Target="../tags/tag34.xml"/></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7.xml"/><Relationship Id="rId1" Type="http://schemas.openxmlformats.org/officeDocument/2006/relationships/tags" Target="../tags/tag36.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tags" Target="../tags/tag5.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9.xml"/><Relationship Id="rId1" Type="http://schemas.openxmlformats.org/officeDocument/2006/relationships/tags" Target="../tags/tag38.xml"/></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1.xml"/><Relationship Id="rId1" Type="http://schemas.openxmlformats.org/officeDocument/2006/relationships/tags" Target="../tags/tag40.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2.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3.xml"/></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5.xml"/><Relationship Id="rId1" Type="http://schemas.openxmlformats.org/officeDocument/2006/relationships/tags" Target="../tags/tag44.xml"/></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7.xml"/><Relationship Id="rId1" Type="http://schemas.openxmlformats.org/officeDocument/2006/relationships/tags" Target="../tags/tag46.xml"/></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9.xml"/><Relationship Id="rId1" Type="http://schemas.openxmlformats.org/officeDocument/2006/relationships/tags" Target="../tags/tag48.xml"/></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1.xml"/><Relationship Id="rId1" Type="http://schemas.openxmlformats.org/officeDocument/2006/relationships/tags" Target="../tags/tag50.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2.xml"/></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4.xml"/><Relationship Id="rId1" Type="http://schemas.openxmlformats.org/officeDocument/2006/relationships/tags" Target="../tags/tag53.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4"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5" Type="http://schemas.openxmlformats.org/officeDocument/2006/relationships/slideMaster" Target="../slideMasters/slideMaster1.xml"/><Relationship Id="rId4" Type="http://schemas.openxmlformats.org/officeDocument/2006/relationships/tags" Target="../tags/tag61.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tags" Target="../tags/tag62.xml"/><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tags" Target="../tags/tag9.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tags" Target="../tags/tag11.xml"/></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tags" Target="../tags/tag13.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tags" Target="../tags/tag15.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 Green">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9994774-B8CB-762C-57E2-F85C72CCAB99}"/>
              </a:ext>
            </a:extLst>
          </p:cNvPr>
          <p:cNvSpPr/>
          <p:nvPr userDrawn="1"/>
        </p:nvSpPr>
        <p:spPr>
          <a:xfrm>
            <a:off x="10200456" y="5980615"/>
            <a:ext cx="1728192" cy="6170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nk and black logo&#10;&#10;AI-generated content may be incorrect.">
            <a:extLst>
              <a:ext uri="{FF2B5EF4-FFF2-40B4-BE49-F238E27FC236}">
                <a16:creationId xmlns:a16="http://schemas.microsoft.com/office/drawing/2014/main" id="{9B50A31A-5E9F-8775-1665-E85BEA933C4B}"/>
              </a:ext>
            </a:extLst>
          </p:cNvPr>
          <p:cNvPicPr>
            <a:picLocks noChangeAspect="1"/>
          </p:cNvPicPr>
          <p:nvPr userDrawn="1"/>
        </p:nvPicPr>
        <p:blipFill>
          <a:blip r:embed="rId4">
            <a:extLst>
              <a:ext uri="{28A0092B-C50C-407E-A947-70E740481C1C}">
                <a14:useLocalDpi xmlns:a14="http://schemas.microsoft.com/office/drawing/2010/main" val="0"/>
              </a:ext>
            </a:extLst>
          </a:blip>
          <a:srcRect t="12406" r="33376" b="12404"/>
          <a:stretch>
            <a:fillRect/>
          </a:stretch>
        </p:blipFill>
        <p:spPr>
          <a:xfrm>
            <a:off x="6530987" y="-1"/>
            <a:ext cx="5661013" cy="6858001"/>
          </a:xfrm>
          <a:prstGeom prst="rect">
            <a:avLst/>
          </a:prstGeom>
        </p:spPr>
      </p:pic>
      <p:sp>
        <p:nvSpPr>
          <p:cNvPr id="2" name="Title 1">
            <a:extLst>
              <a:ext uri="{FF2B5EF4-FFF2-40B4-BE49-F238E27FC236}">
                <a16:creationId xmlns:a16="http://schemas.microsoft.com/office/drawing/2014/main" id="{11FE9F2A-7318-AC26-3DE6-62E08DA71BD4}"/>
              </a:ext>
            </a:extLst>
          </p:cNvPr>
          <p:cNvSpPr>
            <a:spLocks noGrp="1"/>
          </p:cNvSpPr>
          <p:nvPr>
            <p:ph type="ctrTitle" hasCustomPrompt="1"/>
          </p:nvPr>
        </p:nvSpPr>
        <p:spPr>
          <a:xfrm>
            <a:off x="550864" y="333374"/>
            <a:ext cx="6048000" cy="3311649"/>
          </a:xfrm>
          <a:prstGeom prst="rect">
            <a:avLst/>
          </a:prstGeom>
        </p:spPr>
        <p:txBody>
          <a:bodyPr anchor="b"/>
          <a:lstStyle>
            <a:lvl1pPr algn="l">
              <a:defRPr sz="4800">
                <a:solidFill>
                  <a:schemeClr val="accent1"/>
                </a:solidFill>
              </a:defRPr>
            </a:lvl1pPr>
          </a:lstStyle>
          <a:p>
            <a:r>
              <a:rPr lang="en-US" dirty="0"/>
              <a:t>Click to edit </a:t>
            </a:r>
            <a:br>
              <a:rPr lang="en-US" dirty="0"/>
            </a:br>
            <a:r>
              <a:rPr lang="en-US" dirty="0"/>
              <a:t>Master title style</a:t>
            </a:r>
          </a:p>
        </p:txBody>
      </p:sp>
      <p:sp>
        <p:nvSpPr>
          <p:cNvPr id="3" name="Subtitle 2">
            <a:extLst>
              <a:ext uri="{FF2B5EF4-FFF2-40B4-BE49-F238E27FC236}">
                <a16:creationId xmlns:a16="http://schemas.microsoft.com/office/drawing/2014/main" id="{E032040C-23D8-AE60-4487-2FD98B923ED9}"/>
              </a:ext>
            </a:extLst>
          </p:cNvPr>
          <p:cNvSpPr>
            <a:spLocks noGrp="1"/>
          </p:cNvSpPr>
          <p:nvPr>
            <p:ph type="subTitle" idx="1"/>
          </p:nvPr>
        </p:nvSpPr>
        <p:spPr>
          <a:xfrm>
            <a:off x="550864" y="3789363"/>
            <a:ext cx="5472000" cy="648146"/>
          </a:xfrm>
          <a:prstGeom prst="rect">
            <a:avLst/>
          </a:prstGeom>
        </p:spPr>
        <p:txBody>
          <a:bodyPr>
            <a:normAutofit/>
          </a:bodyPr>
          <a:lstStyle>
            <a:lvl1pPr marL="0" marR="0" indent="0" algn="l" defTabSz="914400" rtl="0" eaLnBrk="1" fontAlgn="auto" latinLnBrk="0" hangingPunct="1">
              <a:lnSpc>
                <a:spcPct val="120000"/>
              </a:lnSpc>
              <a:spcBef>
                <a:spcPts val="0"/>
              </a:spcBef>
              <a:spcAft>
                <a:spcPts val="765"/>
              </a:spcAft>
              <a:buClrTx/>
              <a:buSzTx/>
              <a:buFont typeface="Arial" panose="020B0604020202020204" pitchFamily="34" charset="0"/>
              <a:buNone/>
              <a:tabLst/>
              <a:defRPr sz="1600" b="0">
                <a:latin typeface="Crimson Pro (Body)"/>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120000"/>
              </a:lnSpc>
              <a:spcBef>
                <a:spcPts val="0"/>
              </a:spcBef>
              <a:spcAft>
                <a:spcPts val="765"/>
              </a:spcAft>
              <a:buClrTx/>
              <a:buSzTx/>
              <a:buFont typeface="Arial" panose="020B0604020202020204" pitchFamily="34" charset="0"/>
              <a:buNone/>
              <a:tabLst/>
              <a:defRPr/>
            </a:pPr>
            <a:r>
              <a:rPr lang="en-US"/>
              <a:t>Click to edit Master subtitle style</a:t>
            </a:r>
          </a:p>
        </p:txBody>
      </p:sp>
      <p:sp>
        <p:nvSpPr>
          <p:cNvPr id="10" name="Text Placeholder 9">
            <a:extLst>
              <a:ext uri="{FF2B5EF4-FFF2-40B4-BE49-F238E27FC236}">
                <a16:creationId xmlns:a16="http://schemas.microsoft.com/office/drawing/2014/main" id="{7333D6F9-FB02-AAAF-C762-BF390817EAE0}"/>
              </a:ext>
            </a:extLst>
          </p:cNvPr>
          <p:cNvSpPr>
            <a:spLocks noGrp="1"/>
          </p:cNvSpPr>
          <p:nvPr>
            <p:ph type="body" sz="quarter" idx="10"/>
          </p:nvPr>
        </p:nvSpPr>
        <p:spPr>
          <a:xfrm>
            <a:off x="550863" y="4725144"/>
            <a:ext cx="5473700" cy="143272"/>
          </a:xfrm>
        </p:spPr>
        <p:txBody>
          <a:bodyPr>
            <a:noAutofit/>
          </a:bodyPr>
          <a:lstStyle>
            <a:lvl1pPr algn="l">
              <a:lnSpc>
                <a:spcPct val="100000"/>
              </a:lnSpc>
              <a:defRPr sz="1000">
                <a:latin typeface="Crimson Pro (Body)"/>
              </a:defRPr>
            </a:lvl1pPr>
            <a:lvl2pPr marL="7937" indent="0">
              <a:buNone/>
              <a:defRPr/>
            </a:lvl2pPr>
          </a:lstStyle>
          <a:p>
            <a:pPr lvl="0"/>
            <a:r>
              <a:rPr lang="en-US"/>
              <a:t>Click to edit Master text styles</a:t>
            </a:r>
          </a:p>
        </p:txBody>
      </p:sp>
      <p:grpSp>
        <p:nvGrpSpPr>
          <p:cNvPr id="7" name="Group 6">
            <a:extLst>
              <a:ext uri="{FF2B5EF4-FFF2-40B4-BE49-F238E27FC236}">
                <a16:creationId xmlns:a16="http://schemas.microsoft.com/office/drawing/2014/main" id="{E06F973E-40CA-36C2-8B94-CA50673DD72F}"/>
              </a:ext>
            </a:extLst>
          </p:cNvPr>
          <p:cNvGrpSpPr>
            <a:grpSpLocks noChangeAspect="1"/>
          </p:cNvGrpSpPr>
          <p:nvPr userDrawn="1"/>
        </p:nvGrpSpPr>
        <p:grpSpPr>
          <a:xfrm>
            <a:off x="550863" y="5877272"/>
            <a:ext cx="1396289" cy="576000"/>
            <a:chOff x="10633946" y="6180322"/>
            <a:chExt cx="1005290" cy="414704"/>
          </a:xfrm>
        </p:grpSpPr>
        <p:grpSp>
          <p:nvGrpSpPr>
            <p:cNvPr id="8" name="Graphic 3">
              <a:extLst>
                <a:ext uri="{FF2B5EF4-FFF2-40B4-BE49-F238E27FC236}">
                  <a16:creationId xmlns:a16="http://schemas.microsoft.com/office/drawing/2014/main" id="{9B5E0A6A-A26E-E1D5-F4A3-2A02C4731F5C}"/>
                </a:ext>
              </a:extLst>
            </p:cNvPr>
            <p:cNvGrpSpPr/>
            <p:nvPr/>
          </p:nvGrpSpPr>
          <p:grpSpPr>
            <a:xfrm>
              <a:off x="10633946" y="6180322"/>
              <a:ext cx="1005290" cy="414704"/>
              <a:chOff x="10633946" y="6180322"/>
              <a:chExt cx="1005290" cy="414704"/>
            </a:xfrm>
          </p:grpSpPr>
          <p:sp>
            <p:nvSpPr>
              <p:cNvPr id="12" name="Freeform: Shape 11">
                <a:extLst>
                  <a:ext uri="{FF2B5EF4-FFF2-40B4-BE49-F238E27FC236}">
                    <a16:creationId xmlns:a16="http://schemas.microsoft.com/office/drawing/2014/main" id="{04E0B5A1-494A-D0BB-C110-8625F8AEF4BE}"/>
                  </a:ext>
                </a:extLst>
              </p:cNvPr>
              <p:cNvSpPr/>
              <p:nvPr/>
            </p:nvSpPr>
            <p:spPr>
              <a:xfrm>
                <a:off x="11410582" y="6180322"/>
                <a:ext cx="228654" cy="246462"/>
              </a:xfrm>
              <a:custGeom>
                <a:avLst/>
                <a:gdLst>
                  <a:gd name="connsiteX0" fmla="*/ 150025 w 228654"/>
                  <a:gd name="connsiteY0" fmla="*/ 119925 h 246462"/>
                  <a:gd name="connsiteX1" fmla="*/ 149837 w 228654"/>
                  <a:gd name="connsiteY1" fmla="*/ 120033 h 246462"/>
                  <a:gd name="connsiteX2" fmla="*/ 149918 w 228654"/>
                  <a:gd name="connsiteY2" fmla="*/ 120086 h 246462"/>
                  <a:gd name="connsiteX3" fmla="*/ 150120 w 228654"/>
                  <a:gd name="connsiteY3" fmla="*/ 119979 h 246462"/>
                  <a:gd name="connsiteX4" fmla="*/ 150025 w 228654"/>
                  <a:gd name="connsiteY4" fmla="*/ 119939 h 246462"/>
                  <a:gd name="connsiteX5" fmla="*/ 68525 w 228654"/>
                  <a:gd name="connsiteY5" fmla="*/ 80909 h 246462"/>
                  <a:gd name="connsiteX6" fmla="*/ 19147 w 228654"/>
                  <a:gd name="connsiteY6" fmla="*/ 52806 h 246462"/>
                  <a:gd name="connsiteX7" fmla="*/ 14927 w 228654"/>
                  <a:gd name="connsiteY7" fmla="*/ 53948 h 246462"/>
                  <a:gd name="connsiteX8" fmla="*/ 411 w 228654"/>
                  <a:gd name="connsiteY8" fmla="*/ 79175 h 246462"/>
                  <a:gd name="connsiteX9" fmla="*/ 1567 w 228654"/>
                  <a:gd name="connsiteY9" fmla="*/ 83395 h 246462"/>
                  <a:gd name="connsiteX10" fmla="*/ 70205 w 228654"/>
                  <a:gd name="connsiteY10" fmla="*/ 122479 h 246462"/>
                  <a:gd name="connsiteX11" fmla="*/ 1729 w 228654"/>
                  <a:gd name="connsiteY11" fmla="*/ 161992 h 246462"/>
                  <a:gd name="connsiteX12" fmla="*/ 600 w 228654"/>
                  <a:gd name="connsiteY12" fmla="*/ 166213 h 246462"/>
                  <a:gd name="connsiteX13" fmla="*/ 15222 w 228654"/>
                  <a:gd name="connsiteY13" fmla="*/ 191359 h 246462"/>
                  <a:gd name="connsiteX14" fmla="*/ 19469 w 228654"/>
                  <a:gd name="connsiteY14" fmla="*/ 192488 h 246462"/>
                  <a:gd name="connsiteX15" fmla="*/ 99478 w 228654"/>
                  <a:gd name="connsiteY15" fmla="*/ 146281 h 246462"/>
                  <a:gd name="connsiteX16" fmla="*/ 101413 w 228654"/>
                  <a:gd name="connsiteY16" fmla="*/ 142935 h 246462"/>
                  <a:gd name="connsiteX17" fmla="*/ 101413 w 228654"/>
                  <a:gd name="connsiteY17" fmla="*/ 137075 h 246462"/>
                  <a:gd name="connsiteX18" fmla="*/ 68512 w 228654"/>
                  <a:gd name="connsiteY18" fmla="*/ 80909 h 246462"/>
                  <a:gd name="connsiteX19" fmla="*/ 223112 w 228654"/>
                  <a:gd name="connsiteY19" fmla="*/ 173013 h 246462"/>
                  <a:gd name="connsiteX20" fmla="*/ 145147 w 228654"/>
                  <a:gd name="connsiteY20" fmla="*/ 128661 h 246462"/>
                  <a:gd name="connsiteX21" fmla="*/ 141263 w 228654"/>
                  <a:gd name="connsiteY21" fmla="*/ 128661 h 246462"/>
                  <a:gd name="connsiteX22" fmla="*/ 136169 w 228654"/>
                  <a:gd name="connsiteY22" fmla="*/ 131618 h 246462"/>
                  <a:gd name="connsiteX23" fmla="*/ 101547 w 228654"/>
                  <a:gd name="connsiteY23" fmla="*/ 191829 h 246462"/>
                  <a:gd name="connsiteX24" fmla="*/ 101534 w 228654"/>
                  <a:gd name="connsiteY24" fmla="*/ 191829 h 246462"/>
                  <a:gd name="connsiteX25" fmla="*/ 101722 w 228654"/>
                  <a:gd name="connsiteY25" fmla="*/ 243385 h 246462"/>
                  <a:gd name="connsiteX26" fmla="*/ 104854 w 228654"/>
                  <a:gd name="connsiteY26" fmla="*/ 246463 h 246462"/>
                  <a:gd name="connsiteX27" fmla="*/ 134059 w 228654"/>
                  <a:gd name="connsiteY27" fmla="*/ 246355 h 246462"/>
                  <a:gd name="connsiteX28" fmla="*/ 137150 w 228654"/>
                  <a:gd name="connsiteY28" fmla="*/ 243251 h 246462"/>
                  <a:gd name="connsiteX29" fmla="*/ 136827 w 228654"/>
                  <a:gd name="connsiteY29" fmla="*/ 164546 h 246462"/>
                  <a:gd name="connsiteX30" fmla="*/ 205492 w 228654"/>
                  <a:gd name="connsiteY30" fmla="*/ 203603 h 246462"/>
                  <a:gd name="connsiteX31" fmla="*/ 209726 w 228654"/>
                  <a:gd name="connsiteY31" fmla="*/ 202460 h 246462"/>
                  <a:gd name="connsiteX32" fmla="*/ 224241 w 228654"/>
                  <a:gd name="connsiteY32" fmla="*/ 177233 h 246462"/>
                  <a:gd name="connsiteX33" fmla="*/ 223099 w 228654"/>
                  <a:gd name="connsiteY33" fmla="*/ 173013 h 246462"/>
                  <a:gd name="connsiteX34" fmla="*/ 228260 w 228654"/>
                  <a:gd name="connsiteY34" fmla="*/ 68369 h 246462"/>
                  <a:gd name="connsiteX35" fmla="*/ 213570 w 228654"/>
                  <a:gd name="connsiteY35" fmla="*/ 43250 h 246462"/>
                  <a:gd name="connsiteX36" fmla="*/ 209309 w 228654"/>
                  <a:gd name="connsiteY36" fmla="*/ 42135 h 246462"/>
                  <a:gd name="connsiteX37" fmla="*/ 140994 w 228654"/>
                  <a:gd name="connsiteY37" fmla="*/ 81783 h 246462"/>
                  <a:gd name="connsiteX38" fmla="*/ 140685 w 228654"/>
                  <a:gd name="connsiteY38" fmla="*/ 3078 h 246462"/>
                  <a:gd name="connsiteX39" fmla="*/ 137567 w 228654"/>
                  <a:gd name="connsiteY39" fmla="*/ 0 h 246462"/>
                  <a:gd name="connsiteX40" fmla="*/ 108361 w 228654"/>
                  <a:gd name="connsiteY40" fmla="*/ 108 h 246462"/>
                  <a:gd name="connsiteX41" fmla="*/ 105270 w 228654"/>
                  <a:gd name="connsiteY41" fmla="*/ 3212 h 246462"/>
                  <a:gd name="connsiteX42" fmla="*/ 105593 w 228654"/>
                  <a:gd name="connsiteY42" fmla="*/ 92588 h 246462"/>
                  <a:gd name="connsiteX43" fmla="*/ 107542 w 228654"/>
                  <a:gd name="connsiteY43" fmla="*/ 95921 h 246462"/>
                  <a:gd name="connsiteX44" fmla="*/ 112676 w 228654"/>
                  <a:gd name="connsiteY44" fmla="*/ 98824 h 246462"/>
                  <a:gd name="connsiteX45" fmla="*/ 182376 w 228654"/>
                  <a:gd name="connsiteY45" fmla="*/ 98569 h 246462"/>
                  <a:gd name="connsiteX46" fmla="*/ 182376 w 228654"/>
                  <a:gd name="connsiteY46" fmla="*/ 98569 h 246462"/>
                  <a:gd name="connsiteX47" fmla="*/ 227117 w 228654"/>
                  <a:gd name="connsiteY47" fmla="*/ 72603 h 246462"/>
                  <a:gd name="connsiteX48" fmla="*/ 228233 w 228654"/>
                  <a:gd name="connsiteY48" fmla="*/ 68369 h 24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28654" h="246462">
                    <a:moveTo>
                      <a:pt x="150025" y="119925"/>
                    </a:moveTo>
                    <a:lnTo>
                      <a:pt x="149837" y="120033"/>
                    </a:lnTo>
                    <a:lnTo>
                      <a:pt x="149918" y="120086"/>
                    </a:lnTo>
                    <a:lnTo>
                      <a:pt x="150120" y="119979"/>
                    </a:lnTo>
                    <a:lnTo>
                      <a:pt x="150025" y="119939"/>
                    </a:lnTo>
                    <a:close/>
                    <a:moveTo>
                      <a:pt x="68525" y="80909"/>
                    </a:moveTo>
                    <a:lnTo>
                      <a:pt x="19147" y="52806"/>
                    </a:lnTo>
                    <a:cubicBezTo>
                      <a:pt x="17668" y="51959"/>
                      <a:pt x="15787" y="52470"/>
                      <a:pt x="14927" y="53948"/>
                    </a:cubicBezTo>
                    <a:lnTo>
                      <a:pt x="411" y="79175"/>
                    </a:lnTo>
                    <a:cubicBezTo>
                      <a:pt x="-449" y="80654"/>
                      <a:pt x="89" y="82535"/>
                      <a:pt x="1567" y="83395"/>
                    </a:cubicBezTo>
                    <a:lnTo>
                      <a:pt x="70205" y="122479"/>
                    </a:lnTo>
                    <a:lnTo>
                      <a:pt x="1729" y="161992"/>
                    </a:lnTo>
                    <a:cubicBezTo>
                      <a:pt x="250" y="162853"/>
                      <a:pt x="-247" y="164734"/>
                      <a:pt x="600" y="166213"/>
                    </a:cubicBezTo>
                    <a:lnTo>
                      <a:pt x="15222" y="191359"/>
                    </a:lnTo>
                    <a:cubicBezTo>
                      <a:pt x="16096" y="192837"/>
                      <a:pt x="17991" y="193335"/>
                      <a:pt x="19469" y="192488"/>
                    </a:cubicBezTo>
                    <a:lnTo>
                      <a:pt x="99478" y="146281"/>
                    </a:lnTo>
                    <a:cubicBezTo>
                      <a:pt x="100674" y="145582"/>
                      <a:pt x="101413" y="144319"/>
                      <a:pt x="101413" y="142935"/>
                    </a:cubicBezTo>
                    <a:lnTo>
                      <a:pt x="101413" y="137075"/>
                    </a:lnTo>
                    <a:cubicBezTo>
                      <a:pt x="101305" y="113864"/>
                      <a:pt x="88779" y="92440"/>
                      <a:pt x="68512" y="80909"/>
                    </a:cubicBezTo>
                    <a:close/>
                    <a:moveTo>
                      <a:pt x="223112" y="173013"/>
                    </a:moveTo>
                    <a:lnTo>
                      <a:pt x="145147" y="128661"/>
                    </a:lnTo>
                    <a:cubicBezTo>
                      <a:pt x="143924" y="127976"/>
                      <a:pt x="142459" y="127976"/>
                      <a:pt x="141263" y="128661"/>
                    </a:cubicBezTo>
                    <a:lnTo>
                      <a:pt x="136169" y="131618"/>
                    </a:lnTo>
                    <a:cubicBezTo>
                      <a:pt x="114638" y="144090"/>
                      <a:pt x="101453" y="167046"/>
                      <a:pt x="101547" y="191829"/>
                    </a:cubicBezTo>
                    <a:lnTo>
                      <a:pt x="101534" y="191829"/>
                    </a:lnTo>
                    <a:cubicBezTo>
                      <a:pt x="101534" y="191829"/>
                      <a:pt x="101722" y="243385"/>
                      <a:pt x="101722" y="243385"/>
                    </a:cubicBezTo>
                    <a:cubicBezTo>
                      <a:pt x="101722" y="245092"/>
                      <a:pt x="103133" y="246476"/>
                      <a:pt x="104854" y="246463"/>
                    </a:cubicBezTo>
                    <a:lnTo>
                      <a:pt x="134059" y="246355"/>
                    </a:lnTo>
                    <a:cubicBezTo>
                      <a:pt x="135766" y="246355"/>
                      <a:pt x="137163" y="244958"/>
                      <a:pt x="137150" y="243251"/>
                    </a:cubicBezTo>
                    <a:lnTo>
                      <a:pt x="136827" y="164546"/>
                    </a:lnTo>
                    <a:lnTo>
                      <a:pt x="205492" y="203603"/>
                    </a:lnTo>
                    <a:cubicBezTo>
                      <a:pt x="206984" y="204463"/>
                      <a:pt x="208879" y="203939"/>
                      <a:pt x="209726" y="202460"/>
                    </a:cubicBezTo>
                    <a:lnTo>
                      <a:pt x="224241" y="177233"/>
                    </a:lnTo>
                    <a:cubicBezTo>
                      <a:pt x="225101" y="175755"/>
                      <a:pt x="224577" y="173873"/>
                      <a:pt x="223099" y="173013"/>
                    </a:cubicBezTo>
                    <a:close/>
                    <a:moveTo>
                      <a:pt x="228260" y="68369"/>
                    </a:moveTo>
                    <a:lnTo>
                      <a:pt x="213570" y="43250"/>
                    </a:lnTo>
                    <a:cubicBezTo>
                      <a:pt x="212710" y="41772"/>
                      <a:pt x="210788" y="41274"/>
                      <a:pt x="209309" y="42135"/>
                    </a:cubicBezTo>
                    <a:lnTo>
                      <a:pt x="140994" y="81783"/>
                    </a:lnTo>
                    <a:lnTo>
                      <a:pt x="140685" y="3078"/>
                    </a:lnTo>
                    <a:cubicBezTo>
                      <a:pt x="140685" y="1371"/>
                      <a:pt x="139273" y="-13"/>
                      <a:pt x="137567" y="0"/>
                    </a:cubicBezTo>
                    <a:lnTo>
                      <a:pt x="108361" y="108"/>
                    </a:lnTo>
                    <a:cubicBezTo>
                      <a:pt x="106641" y="108"/>
                      <a:pt x="105243" y="1505"/>
                      <a:pt x="105270" y="3212"/>
                    </a:cubicBezTo>
                    <a:lnTo>
                      <a:pt x="105593" y="92588"/>
                    </a:lnTo>
                    <a:cubicBezTo>
                      <a:pt x="105593" y="93959"/>
                      <a:pt x="106345" y="95236"/>
                      <a:pt x="107542" y="95921"/>
                    </a:cubicBezTo>
                    <a:lnTo>
                      <a:pt x="112676" y="98824"/>
                    </a:lnTo>
                    <a:cubicBezTo>
                      <a:pt x="134287" y="111135"/>
                      <a:pt x="160858" y="111041"/>
                      <a:pt x="182376" y="98569"/>
                    </a:cubicBezTo>
                    <a:lnTo>
                      <a:pt x="182376" y="98569"/>
                    </a:lnTo>
                    <a:cubicBezTo>
                      <a:pt x="182376" y="98569"/>
                      <a:pt x="227117" y="72603"/>
                      <a:pt x="227117" y="72603"/>
                    </a:cubicBezTo>
                    <a:cubicBezTo>
                      <a:pt x="228596" y="71756"/>
                      <a:pt x="229093" y="69848"/>
                      <a:pt x="228233" y="68369"/>
                    </a:cubicBezTo>
                    <a:close/>
                  </a:path>
                </a:pathLst>
              </a:custGeom>
              <a:solidFill>
                <a:srgbClr val="FF5689"/>
              </a:solidFill>
              <a:ln w="1334"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6C046265-2E3A-3F19-1D09-DC20357174B4}"/>
                  </a:ext>
                </a:extLst>
              </p:cNvPr>
              <p:cNvSpPr/>
              <p:nvPr/>
            </p:nvSpPr>
            <p:spPr>
              <a:xfrm>
                <a:off x="10633946" y="6254726"/>
                <a:ext cx="750046" cy="340300"/>
              </a:xfrm>
              <a:custGeom>
                <a:avLst/>
                <a:gdLst>
                  <a:gd name="connsiteX0" fmla="*/ 196641 w 750046"/>
                  <a:gd name="connsiteY0" fmla="*/ 94107 h 340300"/>
                  <a:gd name="connsiteX1" fmla="*/ 161710 w 750046"/>
                  <a:gd name="connsiteY1" fmla="*/ 83866 h 340300"/>
                  <a:gd name="connsiteX2" fmla="*/ 123917 w 750046"/>
                  <a:gd name="connsiteY2" fmla="*/ 81245 h 340300"/>
                  <a:gd name="connsiteX3" fmla="*/ 83005 w 750046"/>
                  <a:gd name="connsiteY3" fmla="*/ 85304 h 340300"/>
                  <a:gd name="connsiteX4" fmla="*/ 46408 w 750046"/>
                  <a:gd name="connsiteY4" fmla="*/ 98878 h 340300"/>
                  <a:gd name="connsiteX5" fmla="*/ 19622 w 750046"/>
                  <a:gd name="connsiteY5" fmla="*/ 124118 h 340300"/>
                  <a:gd name="connsiteX6" fmla="*/ 7674 w 750046"/>
                  <a:gd name="connsiteY6" fmla="*/ 163645 h 340300"/>
                  <a:gd name="connsiteX7" fmla="*/ 75587 w 750046"/>
                  <a:gd name="connsiteY7" fmla="*/ 163645 h 340300"/>
                  <a:gd name="connsiteX8" fmla="*/ 88973 w 750046"/>
                  <a:gd name="connsiteY8" fmla="*/ 135085 h 340300"/>
                  <a:gd name="connsiteX9" fmla="*/ 120543 w 750046"/>
                  <a:gd name="connsiteY9" fmla="*/ 126511 h 340300"/>
                  <a:gd name="connsiteX10" fmla="*/ 137532 w 750046"/>
                  <a:gd name="connsiteY10" fmla="*/ 127693 h 340300"/>
                  <a:gd name="connsiteX11" fmla="*/ 151415 w 750046"/>
                  <a:gd name="connsiteY11" fmla="*/ 132465 h 340300"/>
                  <a:gd name="connsiteX12" fmla="*/ 160984 w 750046"/>
                  <a:gd name="connsiteY12" fmla="*/ 142464 h 340300"/>
                  <a:gd name="connsiteX13" fmla="*/ 164559 w 750046"/>
                  <a:gd name="connsiteY13" fmla="*/ 159842 h 340300"/>
                  <a:gd name="connsiteX14" fmla="*/ 158350 w 750046"/>
                  <a:gd name="connsiteY14" fmla="*/ 175795 h 340300"/>
                  <a:gd name="connsiteX15" fmla="*/ 140166 w 750046"/>
                  <a:gd name="connsiteY15" fmla="*/ 184128 h 340300"/>
                  <a:gd name="connsiteX16" fmla="*/ 113850 w 750046"/>
                  <a:gd name="connsiteY16" fmla="*/ 188429 h 340300"/>
                  <a:gd name="connsiteX17" fmla="*/ 83718 w 750046"/>
                  <a:gd name="connsiteY17" fmla="*/ 192232 h 340300"/>
                  <a:gd name="connsiteX18" fmla="*/ 53330 w 750046"/>
                  <a:gd name="connsiteY18" fmla="*/ 198657 h 340300"/>
                  <a:gd name="connsiteX19" fmla="*/ 26544 w 750046"/>
                  <a:gd name="connsiteY19" fmla="*/ 210793 h 340300"/>
                  <a:gd name="connsiteX20" fmla="*/ 7419 w 750046"/>
                  <a:gd name="connsiteY20" fmla="*/ 232458 h 340300"/>
                  <a:gd name="connsiteX21" fmla="*/ 0 w 750046"/>
                  <a:gd name="connsiteY21" fmla="*/ 266972 h 340300"/>
                  <a:gd name="connsiteX22" fmla="*/ 6465 w 750046"/>
                  <a:gd name="connsiteY22" fmla="*/ 299833 h 340300"/>
                  <a:gd name="connsiteX23" fmla="*/ 24407 w 750046"/>
                  <a:gd name="connsiteY23" fmla="*/ 322694 h 340300"/>
                  <a:gd name="connsiteX24" fmla="*/ 51193 w 750046"/>
                  <a:gd name="connsiteY24" fmla="*/ 336027 h 340300"/>
                  <a:gd name="connsiteX25" fmla="*/ 84202 w 750046"/>
                  <a:gd name="connsiteY25" fmla="*/ 340301 h 340300"/>
                  <a:gd name="connsiteX26" fmla="*/ 129172 w 750046"/>
                  <a:gd name="connsiteY26" fmla="*/ 333635 h 340300"/>
                  <a:gd name="connsiteX27" fmla="*/ 167449 w 750046"/>
                  <a:gd name="connsiteY27" fmla="*/ 310303 h 340300"/>
                  <a:gd name="connsiteX28" fmla="*/ 167449 w 750046"/>
                  <a:gd name="connsiteY28" fmla="*/ 334118 h 340300"/>
                  <a:gd name="connsiteX29" fmla="*/ 232512 w 750046"/>
                  <a:gd name="connsiteY29" fmla="*/ 334118 h 340300"/>
                  <a:gd name="connsiteX30" fmla="*/ 232512 w 750046"/>
                  <a:gd name="connsiteY30" fmla="*/ 151267 h 340300"/>
                  <a:gd name="connsiteX31" fmla="*/ 222472 w 750046"/>
                  <a:gd name="connsiteY31" fmla="*/ 115315 h 340300"/>
                  <a:gd name="connsiteX32" fmla="*/ 196641 w 750046"/>
                  <a:gd name="connsiteY32" fmla="*/ 94120 h 340300"/>
                  <a:gd name="connsiteX33" fmla="*/ 164613 w 750046"/>
                  <a:gd name="connsiteY33" fmla="*/ 238869 h 340300"/>
                  <a:gd name="connsiteX34" fmla="*/ 163417 w 750046"/>
                  <a:gd name="connsiteY34" fmla="*/ 254097 h 340300"/>
                  <a:gd name="connsiteX35" fmla="*/ 156952 w 750046"/>
                  <a:gd name="connsiteY35" fmla="*/ 272913 h 340300"/>
                  <a:gd name="connsiteX36" fmla="*/ 140676 w 750046"/>
                  <a:gd name="connsiteY36" fmla="*/ 288866 h 340300"/>
                  <a:gd name="connsiteX37" fmla="*/ 109576 w 750046"/>
                  <a:gd name="connsiteY37" fmla="*/ 295532 h 340300"/>
                  <a:gd name="connsiteX38" fmla="*/ 93784 w 750046"/>
                  <a:gd name="connsiteY38" fmla="*/ 294094 h 340300"/>
                  <a:gd name="connsiteX39" fmla="*/ 80398 w 750046"/>
                  <a:gd name="connsiteY39" fmla="*/ 289094 h 340300"/>
                  <a:gd name="connsiteX40" fmla="*/ 71313 w 750046"/>
                  <a:gd name="connsiteY40" fmla="*/ 279337 h 340300"/>
                  <a:gd name="connsiteX41" fmla="*/ 67966 w 750046"/>
                  <a:gd name="connsiteY41" fmla="*/ 264109 h 340300"/>
                  <a:gd name="connsiteX42" fmla="*/ 71313 w 750046"/>
                  <a:gd name="connsiteY42" fmla="*/ 248398 h 340300"/>
                  <a:gd name="connsiteX43" fmla="*/ 80156 w 750046"/>
                  <a:gd name="connsiteY43" fmla="*/ 238157 h 340300"/>
                  <a:gd name="connsiteX44" fmla="*/ 93072 w 750046"/>
                  <a:gd name="connsiteY44" fmla="*/ 231732 h 340300"/>
                  <a:gd name="connsiteX45" fmla="*/ 108152 w 750046"/>
                  <a:gd name="connsiteY45" fmla="*/ 227929 h 340300"/>
                  <a:gd name="connsiteX46" fmla="*/ 124428 w 750046"/>
                  <a:gd name="connsiteY46" fmla="*/ 225550 h 340300"/>
                  <a:gd name="connsiteX47" fmla="*/ 139978 w 750046"/>
                  <a:gd name="connsiteY47" fmla="*/ 223171 h 340300"/>
                  <a:gd name="connsiteX48" fmla="*/ 153848 w 750046"/>
                  <a:gd name="connsiteY48" fmla="*/ 219596 h 340300"/>
                  <a:gd name="connsiteX49" fmla="*/ 164613 w 750046"/>
                  <a:gd name="connsiteY49" fmla="*/ 213642 h 340300"/>
                  <a:gd name="connsiteX50" fmla="*/ 164627 w 750046"/>
                  <a:gd name="connsiteY50" fmla="*/ 213642 h 340300"/>
                  <a:gd name="connsiteX51" fmla="*/ 164627 w 750046"/>
                  <a:gd name="connsiteY51" fmla="*/ 238869 h 340300"/>
                  <a:gd name="connsiteX52" fmla="*/ 403079 w 750046"/>
                  <a:gd name="connsiteY52" fmla="*/ 87938 h 340300"/>
                  <a:gd name="connsiteX53" fmla="*/ 389424 w 750046"/>
                  <a:gd name="connsiteY53" fmla="*/ 89067 h 340300"/>
                  <a:gd name="connsiteX54" fmla="*/ 378188 w 750046"/>
                  <a:gd name="connsiteY54" fmla="*/ 91741 h 340300"/>
                  <a:gd name="connsiteX55" fmla="*/ 355690 w 750046"/>
                  <a:gd name="connsiteY55" fmla="*/ 102453 h 340300"/>
                  <a:gd name="connsiteX56" fmla="*/ 337035 w 750046"/>
                  <a:gd name="connsiteY56" fmla="*/ 119119 h 340300"/>
                  <a:gd name="connsiteX57" fmla="*/ 324119 w 750046"/>
                  <a:gd name="connsiteY57" fmla="*/ 140314 h 340300"/>
                  <a:gd name="connsiteX58" fmla="*/ 323165 w 750046"/>
                  <a:gd name="connsiteY58" fmla="*/ 140314 h 340300"/>
                  <a:gd name="connsiteX59" fmla="*/ 323165 w 750046"/>
                  <a:gd name="connsiteY59" fmla="*/ 87938 h 340300"/>
                  <a:gd name="connsiteX60" fmla="*/ 258572 w 750046"/>
                  <a:gd name="connsiteY60" fmla="*/ 87938 h 340300"/>
                  <a:gd name="connsiteX61" fmla="*/ 258572 w 750046"/>
                  <a:gd name="connsiteY61" fmla="*/ 334118 h 340300"/>
                  <a:gd name="connsiteX62" fmla="*/ 326498 w 750046"/>
                  <a:gd name="connsiteY62" fmla="*/ 334118 h 340300"/>
                  <a:gd name="connsiteX63" fmla="*/ 326498 w 750046"/>
                  <a:gd name="connsiteY63" fmla="*/ 229824 h 340300"/>
                  <a:gd name="connsiteX64" fmla="*/ 329871 w 750046"/>
                  <a:gd name="connsiteY64" fmla="*/ 198872 h 340300"/>
                  <a:gd name="connsiteX65" fmla="*/ 335180 w 750046"/>
                  <a:gd name="connsiteY65" fmla="*/ 183725 h 340300"/>
                  <a:gd name="connsiteX66" fmla="*/ 341107 w 750046"/>
                  <a:gd name="connsiteY66" fmla="*/ 173873 h 340300"/>
                  <a:gd name="connsiteX67" fmla="*/ 361926 w 750046"/>
                  <a:gd name="connsiteY67" fmla="*/ 156966 h 340300"/>
                  <a:gd name="connsiteX68" fmla="*/ 393496 w 750046"/>
                  <a:gd name="connsiteY68" fmla="*/ 150783 h 340300"/>
                  <a:gd name="connsiteX69" fmla="*/ 406412 w 750046"/>
                  <a:gd name="connsiteY69" fmla="*/ 151482 h 340300"/>
                  <a:gd name="connsiteX70" fmla="*/ 411412 w 750046"/>
                  <a:gd name="connsiteY70" fmla="*/ 152087 h 340300"/>
                  <a:gd name="connsiteX71" fmla="*/ 417890 w 750046"/>
                  <a:gd name="connsiteY71" fmla="*/ 153149 h 340300"/>
                  <a:gd name="connsiteX72" fmla="*/ 417890 w 750046"/>
                  <a:gd name="connsiteY72" fmla="*/ 90303 h 340300"/>
                  <a:gd name="connsiteX73" fmla="*/ 403066 w 750046"/>
                  <a:gd name="connsiteY73" fmla="*/ 87924 h 340300"/>
                  <a:gd name="connsiteX74" fmla="*/ 403079 w 750046"/>
                  <a:gd name="connsiteY74" fmla="*/ 87924 h 340300"/>
                  <a:gd name="connsiteX75" fmla="*/ 438144 w 750046"/>
                  <a:gd name="connsiteY75" fmla="*/ 334118 h 340300"/>
                  <a:gd name="connsiteX76" fmla="*/ 506083 w 750046"/>
                  <a:gd name="connsiteY76" fmla="*/ 334118 h 340300"/>
                  <a:gd name="connsiteX77" fmla="*/ 506083 w 750046"/>
                  <a:gd name="connsiteY77" fmla="*/ 87938 h 340300"/>
                  <a:gd name="connsiteX78" fmla="*/ 438144 w 750046"/>
                  <a:gd name="connsiteY78" fmla="*/ 87938 h 340300"/>
                  <a:gd name="connsiteX79" fmla="*/ 438144 w 750046"/>
                  <a:gd name="connsiteY79" fmla="*/ 334118 h 340300"/>
                  <a:gd name="connsiteX80" fmla="*/ 743326 w 750046"/>
                  <a:gd name="connsiteY80" fmla="*/ 226276 h 340300"/>
                  <a:gd name="connsiteX81" fmla="*/ 725626 w 750046"/>
                  <a:gd name="connsiteY81" fmla="*/ 206748 h 340300"/>
                  <a:gd name="connsiteX82" fmla="*/ 700506 w 750046"/>
                  <a:gd name="connsiteY82" fmla="*/ 194141 h 340300"/>
                  <a:gd name="connsiteX83" fmla="*/ 671570 w 750046"/>
                  <a:gd name="connsiteY83" fmla="*/ 186050 h 340300"/>
                  <a:gd name="connsiteX84" fmla="*/ 643346 w 750046"/>
                  <a:gd name="connsiteY84" fmla="*/ 179868 h 340300"/>
                  <a:gd name="connsiteX85" fmla="*/ 618710 w 750046"/>
                  <a:gd name="connsiteY85" fmla="*/ 173443 h 340300"/>
                  <a:gd name="connsiteX86" fmla="*/ 601252 w 750046"/>
                  <a:gd name="connsiteY86" fmla="*/ 164156 h 340300"/>
                  <a:gd name="connsiteX87" fmla="*/ 594545 w 750046"/>
                  <a:gd name="connsiteY87" fmla="*/ 149399 h 340300"/>
                  <a:gd name="connsiteX88" fmla="*/ 598376 w 750046"/>
                  <a:gd name="connsiteY88" fmla="*/ 137263 h 340300"/>
                  <a:gd name="connsiteX89" fmla="*/ 607717 w 750046"/>
                  <a:gd name="connsiteY89" fmla="*/ 130368 h 340300"/>
                  <a:gd name="connsiteX90" fmla="*/ 619920 w 750046"/>
                  <a:gd name="connsiteY90" fmla="*/ 127277 h 340300"/>
                  <a:gd name="connsiteX91" fmla="*/ 632365 w 750046"/>
                  <a:gd name="connsiteY91" fmla="*/ 126564 h 340300"/>
                  <a:gd name="connsiteX92" fmla="*/ 663936 w 750046"/>
                  <a:gd name="connsiteY92" fmla="*/ 133459 h 340300"/>
                  <a:gd name="connsiteX93" fmla="*/ 678760 w 750046"/>
                  <a:gd name="connsiteY93" fmla="*/ 159882 h 340300"/>
                  <a:gd name="connsiteX94" fmla="*/ 743353 w 750046"/>
                  <a:gd name="connsiteY94" fmla="*/ 159882 h 340300"/>
                  <a:gd name="connsiteX95" fmla="*/ 731633 w 750046"/>
                  <a:gd name="connsiteY95" fmla="*/ 122022 h 340300"/>
                  <a:gd name="connsiteX96" fmla="*/ 706998 w 750046"/>
                  <a:gd name="connsiteY96" fmla="*/ 97964 h 340300"/>
                  <a:gd name="connsiteX97" fmla="*/ 673263 w 750046"/>
                  <a:gd name="connsiteY97" fmla="*/ 85102 h 340300"/>
                  <a:gd name="connsiteX98" fmla="*/ 634274 w 750046"/>
                  <a:gd name="connsiteY98" fmla="*/ 81299 h 340300"/>
                  <a:gd name="connsiteX99" fmla="*/ 595043 w 750046"/>
                  <a:gd name="connsiteY99" fmla="*/ 84860 h 340300"/>
                  <a:gd name="connsiteX100" fmla="*/ 560596 w 750046"/>
                  <a:gd name="connsiteY100" fmla="*/ 97238 h 340300"/>
                  <a:gd name="connsiteX101" fmla="*/ 535960 w 750046"/>
                  <a:gd name="connsiteY101" fmla="*/ 121296 h 340300"/>
                  <a:gd name="connsiteX102" fmla="*/ 526620 w 750046"/>
                  <a:gd name="connsiteY102" fmla="*/ 160339 h 340300"/>
                  <a:gd name="connsiteX103" fmla="*/ 533326 w 750046"/>
                  <a:gd name="connsiteY103" fmla="*/ 187716 h 340300"/>
                  <a:gd name="connsiteX104" fmla="*/ 551027 w 750046"/>
                  <a:gd name="connsiteY104" fmla="*/ 206291 h 340300"/>
                  <a:gd name="connsiteX105" fmla="*/ 576146 w 750046"/>
                  <a:gd name="connsiteY105" fmla="*/ 218185 h 340300"/>
                  <a:gd name="connsiteX106" fmla="*/ 605082 w 750046"/>
                  <a:gd name="connsiteY106" fmla="*/ 226047 h 340300"/>
                  <a:gd name="connsiteX107" fmla="*/ 661772 w 750046"/>
                  <a:gd name="connsiteY107" fmla="*/ 241275 h 340300"/>
                  <a:gd name="connsiteX108" fmla="*/ 682107 w 750046"/>
                  <a:gd name="connsiteY108" fmla="*/ 264123 h 340300"/>
                  <a:gd name="connsiteX109" fmla="*/ 677793 w 750046"/>
                  <a:gd name="connsiteY109" fmla="*/ 279122 h 340300"/>
                  <a:gd name="connsiteX110" fmla="*/ 667041 w 750046"/>
                  <a:gd name="connsiteY110" fmla="*/ 288637 h 340300"/>
                  <a:gd name="connsiteX111" fmla="*/ 652687 w 750046"/>
                  <a:gd name="connsiteY111" fmla="*/ 293879 h 340300"/>
                  <a:gd name="connsiteX112" fmla="*/ 637607 w 750046"/>
                  <a:gd name="connsiteY112" fmla="*/ 295559 h 340300"/>
                  <a:gd name="connsiteX113" fmla="*/ 618227 w 750046"/>
                  <a:gd name="connsiteY113" fmla="*/ 293180 h 340300"/>
                  <a:gd name="connsiteX114" fmla="*/ 601722 w 750046"/>
                  <a:gd name="connsiteY114" fmla="*/ 285788 h 340300"/>
                  <a:gd name="connsiteX115" fmla="*/ 590003 w 750046"/>
                  <a:gd name="connsiteY115" fmla="*/ 272926 h 340300"/>
                  <a:gd name="connsiteX116" fmla="*/ 590029 w 750046"/>
                  <a:gd name="connsiteY116" fmla="*/ 272926 h 340300"/>
                  <a:gd name="connsiteX117" fmla="*/ 585487 w 750046"/>
                  <a:gd name="connsiteY117" fmla="*/ 254124 h 340300"/>
                  <a:gd name="connsiteX118" fmla="*/ 520894 w 750046"/>
                  <a:gd name="connsiteY118" fmla="*/ 254124 h 340300"/>
                  <a:gd name="connsiteX119" fmla="*/ 532143 w 750046"/>
                  <a:gd name="connsiteY119" fmla="*/ 295317 h 340300"/>
                  <a:gd name="connsiteX120" fmla="*/ 558459 w 750046"/>
                  <a:gd name="connsiteY120" fmla="*/ 321740 h 340300"/>
                  <a:gd name="connsiteX121" fmla="*/ 595043 w 750046"/>
                  <a:gd name="connsiteY121" fmla="*/ 336027 h 340300"/>
                  <a:gd name="connsiteX122" fmla="*/ 637150 w 750046"/>
                  <a:gd name="connsiteY122" fmla="*/ 340301 h 340300"/>
                  <a:gd name="connsiteX123" fmla="*/ 678532 w 750046"/>
                  <a:gd name="connsiteY123" fmla="*/ 336255 h 340300"/>
                  <a:gd name="connsiteX124" fmla="*/ 714659 w 750046"/>
                  <a:gd name="connsiteY124" fmla="*/ 322211 h 340300"/>
                  <a:gd name="connsiteX125" fmla="*/ 740235 w 750046"/>
                  <a:gd name="connsiteY125" fmla="*/ 295788 h 340300"/>
                  <a:gd name="connsiteX126" fmla="*/ 750046 w 750046"/>
                  <a:gd name="connsiteY126" fmla="*/ 255064 h 340300"/>
                  <a:gd name="connsiteX127" fmla="*/ 743340 w 750046"/>
                  <a:gd name="connsiteY127" fmla="*/ 226262 h 340300"/>
                  <a:gd name="connsiteX128" fmla="*/ 492294 w 750046"/>
                  <a:gd name="connsiteY128" fmla="*/ 4207 h 340300"/>
                  <a:gd name="connsiteX129" fmla="*/ 472120 w 750046"/>
                  <a:gd name="connsiteY129" fmla="*/ 0 h 340300"/>
                  <a:gd name="connsiteX130" fmla="*/ 452175 w 750046"/>
                  <a:gd name="connsiteY130" fmla="*/ 4207 h 340300"/>
                  <a:gd name="connsiteX131" fmla="*/ 438104 w 750046"/>
                  <a:gd name="connsiteY131" fmla="*/ 16101 h 340300"/>
                  <a:gd name="connsiteX132" fmla="*/ 433171 w 750046"/>
                  <a:gd name="connsiteY132" fmla="*/ 33143 h 340300"/>
                  <a:gd name="connsiteX133" fmla="*/ 438104 w 750046"/>
                  <a:gd name="connsiteY133" fmla="*/ 50642 h 340300"/>
                  <a:gd name="connsiteX134" fmla="*/ 452175 w 750046"/>
                  <a:gd name="connsiteY134" fmla="*/ 62778 h 340300"/>
                  <a:gd name="connsiteX135" fmla="*/ 472120 w 750046"/>
                  <a:gd name="connsiteY135" fmla="*/ 67213 h 340300"/>
                  <a:gd name="connsiteX136" fmla="*/ 492294 w 750046"/>
                  <a:gd name="connsiteY136" fmla="*/ 62778 h 340300"/>
                  <a:gd name="connsiteX137" fmla="*/ 506124 w 750046"/>
                  <a:gd name="connsiteY137" fmla="*/ 50642 h 340300"/>
                  <a:gd name="connsiteX138" fmla="*/ 511056 w 750046"/>
                  <a:gd name="connsiteY138" fmla="*/ 33143 h 340300"/>
                  <a:gd name="connsiteX139" fmla="*/ 506124 w 750046"/>
                  <a:gd name="connsiteY139" fmla="*/ 16101 h 340300"/>
                  <a:gd name="connsiteX140" fmla="*/ 492294 w 750046"/>
                  <a:gd name="connsiteY140" fmla="*/ 4207 h 34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750046" h="340300">
                    <a:moveTo>
                      <a:pt x="196641" y="94107"/>
                    </a:moveTo>
                    <a:cubicBezTo>
                      <a:pt x="186117" y="89040"/>
                      <a:pt x="174465" y="85626"/>
                      <a:pt x="161710" y="83866"/>
                    </a:cubicBezTo>
                    <a:cubicBezTo>
                      <a:pt x="148956" y="82132"/>
                      <a:pt x="136362" y="81245"/>
                      <a:pt x="123917" y="81245"/>
                    </a:cubicBezTo>
                    <a:cubicBezTo>
                      <a:pt x="110195" y="81245"/>
                      <a:pt x="96553" y="82602"/>
                      <a:pt x="83005" y="85304"/>
                    </a:cubicBezTo>
                    <a:cubicBezTo>
                      <a:pt x="69444" y="88005"/>
                      <a:pt x="57241" y="92521"/>
                      <a:pt x="46408" y="98878"/>
                    </a:cubicBezTo>
                    <a:cubicBezTo>
                      <a:pt x="35576" y="105235"/>
                      <a:pt x="26638" y="113635"/>
                      <a:pt x="19622" y="124118"/>
                    </a:cubicBezTo>
                    <a:cubicBezTo>
                      <a:pt x="12607" y="134602"/>
                      <a:pt x="8615" y="147773"/>
                      <a:pt x="7674" y="163645"/>
                    </a:cubicBezTo>
                    <a:lnTo>
                      <a:pt x="75587" y="163645"/>
                    </a:lnTo>
                    <a:cubicBezTo>
                      <a:pt x="76863" y="150313"/>
                      <a:pt x="81325" y="140797"/>
                      <a:pt x="88973" y="135085"/>
                    </a:cubicBezTo>
                    <a:cubicBezTo>
                      <a:pt x="96620" y="129373"/>
                      <a:pt x="107157" y="126511"/>
                      <a:pt x="120543" y="126511"/>
                    </a:cubicBezTo>
                    <a:cubicBezTo>
                      <a:pt x="126605" y="126511"/>
                      <a:pt x="132263" y="126900"/>
                      <a:pt x="137532" y="127693"/>
                    </a:cubicBezTo>
                    <a:cubicBezTo>
                      <a:pt x="142800" y="128500"/>
                      <a:pt x="147423" y="130086"/>
                      <a:pt x="151415" y="132465"/>
                    </a:cubicBezTo>
                    <a:cubicBezTo>
                      <a:pt x="155393" y="134844"/>
                      <a:pt x="158592" y="138177"/>
                      <a:pt x="160984" y="142464"/>
                    </a:cubicBezTo>
                    <a:cubicBezTo>
                      <a:pt x="163377" y="146765"/>
                      <a:pt x="164559" y="152544"/>
                      <a:pt x="164559" y="159842"/>
                    </a:cubicBezTo>
                    <a:cubicBezTo>
                      <a:pt x="164882" y="166817"/>
                      <a:pt x="162812" y="172153"/>
                      <a:pt x="158350" y="175795"/>
                    </a:cubicBezTo>
                    <a:cubicBezTo>
                      <a:pt x="153888" y="179451"/>
                      <a:pt x="147827" y="182220"/>
                      <a:pt x="140166" y="184128"/>
                    </a:cubicBezTo>
                    <a:cubicBezTo>
                      <a:pt x="132518" y="186050"/>
                      <a:pt x="123742" y="187461"/>
                      <a:pt x="113850" y="188429"/>
                    </a:cubicBezTo>
                    <a:cubicBezTo>
                      <a:pt x="103958" y="189370"/>
                      <a:pt x="93919" y="190660"/>
                      <a:pt x="83718" y="192232"/>
                    </a:cubicBezTo>
                    <a:cubicBezTo>
                      <a:pt x="73503" y="193832"/>
                      <a:pt x="63383" y="195969"/>
                      <a:pt x="53330" y="198657"/>
                    </a:cubicBezTo>
                    <a:cubicBezTo>
                      <a:pt x="43290" y="201358"/>
                      <a:pt x="34353" y="205404"/>
                      <a:pt x="26544" y="210793"/>
                    </a:cubicBezTo>
                    <a:cubicBezTo>
                      <a:pt x="18722" y="216182"/>
                      <a:pt x="12351" y="223400"/>
                      <a:pt x="7419" y="232458"/>
                    </a:cubicBezTo>
                    <a:cubicBezTo>
                      <a:pt x="2460" y="241503"/>
                      <a:pt x="0" y="253008"/>
                      <a:pt x="0" y="266972"/>
                    </a:cubicBezTo>
                    <a:cubicBezTo>
                      <a:pt x="0" y="279673"/>
                      <a:pt x="2164" y="290627"/>
                      <a:pt x="6465" y="299833"/>
                    </a:cubicBezTo>
                    <a:cubicBezTo>
                      <a:pt x="10765" y="309053"/>
                      <a:pt x="16746" y="316660"/>
                      <a:pt x="24407" y="322694"/>
                    </a:cubicBezTo>
                    <a:cubicBezTo>
                      <a:pt x="32054" y="328729"/>
                      <a:pt x="40979" y="333164"/>
                      <a:pt x="51193" y="336027"/>
                    </a:cubicBezTo>
                    <a:cubicBezTo>
                      <a:pt x="61407" y="338876"/>
                      <a:pt x="72401" y="340301"/>
                      <a:pt x="84202" y="340301"/>
                    </a:cubicBezTo>
                    <a:cubicBezTo>
                      <a:pt x="99510" y="340301"/>
                      <a:pt x="114495" y="338070"/>
                      <a:pt x="129172" y="333635"/>
                    </a:cubicBezTo>
                    <a:cubicBezTo>
                      <a:pt x="143848" y="329186"/>
                      <a:pt x="156603" y="321418"/>
                      <a:pt x="167449" y="310303"/>
                    </a:cubicBezTo>
                    <a:cubicBezTo>
                      <a:pt x="167772" y="314429"/>
                      <a:pt x="167449" y="334118"/>
                      <a:pt x="167449" y="334118"/>
                    </a:cubicBezTo>
                    <a:lnTo>
                      <a:pt x="232512" y="334118"/>
                    </a:lnTo>
                    <a:lnTo>
                      <a:pt x="232512" y="151267"/>
                    </a:lnTo>
                    <a:cubicBezTo>
                      <a:pt x="232512" y="136349"/>
                      <a:pt x="229179" y="124360"/>
                      <a:pt x="222472" y="115315"/>
                    </a:cubicBezTo>
                    <a:cubicBezTo>
                      <a:pt x="215766" y="106270"/>
                      <a:pt x="207164" y="99214"/>
                      <a:pt x="196641" y="94120"/>
                    </a:cubicBezTo>
                    <a:close/>
                    <a:moveTo>
                      <a:pt x="164613" y="238869"/>
                    </a:moveTo>
                    <a:cubicBezTo>
                      <a:pt x="164613" y="242673"/>
                      <a:pt x="164210" y="247753"/>
                      <a:pt x="163417" y="254097"/>
                    </a:cubicBezTo>
                    <a:cubicBezTo>
                      <a:pt x="162624" y="260467"/>
                      <a:pt x="160460" y="266730"/>
                      <a:pt x="156952" y="272913"/>
                    </a:cubicBezTo>
                    <a:cubicBezTo>
                      <a:pt x="153431" y="279095"/>
                      <a:pt x="148015" y="284417"/>
                      <a:pt x="140676" y="288866"/>
                    </a:cubicBezTo>
                    <a:cubicBezTo>
                      <a:pt x="133325" y="293315"/>
                      <a:pt x="122963" y="295532"/>
                      <a:pt x="109576" y="295532"/>
                    </a:cubicBezTo>
                    <a:cubicBezTo>
                      <a:pt x="104147" y="295532"/>
                      <a:pt x="98878" y="295062"/>
                      <a:pt x="93784" y="294094"/>
                    </a:cubicBezTo>
                    <a:cubicBezTo>
                      <a:pt x="88691" y="293153"/>
                      <a:pt x="84215" y="291473"/>
                      <a:pt x="80398" y="289094"/>
                    </a:cubicBezTo>
                    <a:cubicBezTo>
                      <a:pt x="76581" y="286716"/>
                      <a:pt x="73544" y="283463"/>
                      <a:pt x="71313" y="279337"/>
                    </a:cubicBezTo>
                    <a:cubicBezTo>
                      <a:pt x="69082" y="275224"/>
                      <a:pt x="67966" y="270440"/>
                      <a:pt x="67966" y="264109"/>
                    </a:cubicBezTo>
                    <a:cubicBezTo>
                      <a:pt x="67966" y="257779"/>
                      <a:pt x="69082" y="252538"/>
                      <a:pt x="71313" y="248398"/>
                    </a:cubicBezTo>
                    <a:cubicBezTo>
                      <a:pt x="73530" y="244272"/>
                      <a:pt x="76487" y="240858"/>
                      <a:pt x="80156" y="238157"/>
                    </a:cubicBezTo>
                    <a:cubicBezTo>
                      <a:pt x="83812" y="235455"/>
                      <a:pt x="88126" y="233332"/>
                      <a:pt x="93072" y="231732"/>
                    </a:cubicBezTo>
                    <a:cubicBezTo>
                      <a:pt x="98018" y="230147"/>
                      <a:pt x="103031" y="228883"/>
                      <a:pt x="108152" y="227929"/>
                    </a:cubicBezTo>
                    <a:cubicBezTo>
                      <a:pt x="113568" y="226988"/>
                      <a:pt x="118984" y="226195"/>
                      <a:pt x="124428" y="225550"/>
                    </a:cubicBezTo>
                    <a:cubicBezTo>
                      <a:pt x="129844" y="224932"/>
                      <a:pt x="135032" y="224139"/>
                      <a:pt x="139978" y="223171"/>
                    </a:cubicBezTo>
                    <a:cubicBezTo>
                      <a:pt x="144910" y="222217"/>
                      <a:pt x="149547" y="221021"/>
                      <a:pt x="153848" y="219596"/>
                    </a:cubicBezTo>
                    <a:cubicBezTo>
                      <a:pt x="158148" y="218172"/>
                      <a:pt x="161737" y="216182"/>
                      <a:pt x="164613" y="213642"/>
                    </a:cubicBezTo>
                    <a:lnTo>
                      <a:pt x="164627" y="213642"/>
                    </a:lnTo>
                    <a:cubicBezTo>
                      <a:pt x="164627" y="213642"/>
                      <a:pt x="164627" y="238869"/>
                      <a:pt x="164627" y="238869"/>
                    </a:cubicBezTo>
                    <a:close/>
                    <a:moveTo>
                      <a:pt x="403079" y="87938"/>
                    </a:moveTo>
                    <a:cubicBezTo>
                      <a:pt x="398442" y="87938"/>
                      <a:pt x="393886" y="88301"/>
                      <a:pt x="389424" y="89067"/>
                    </a:cubicBezTo>
                    <a:cubicBezTo>
                      <a:pt x="385594" y="89672"/>
                      <a:pt x="381844" y="90586"/>
                      <a:pt x="378188" y="91741"/>
                    </a:cubicBezTo>
                    <a:cubicBezTo>
                      <a:pt x="370218" y="94282"/>
                      <a:pt x="362719" y="97870"/>
                      <a:pt x="355690" y="102453"/>
                    </a:cubicBezTo>
                    <a:cubicBezTo>
                      <a:pt x="348674" y="107050"/>
                      <a:pt x="342465" y="112627"/>
                      <a:pt x="337035" y="119119"/>
                    </a:cubicBezTo>
                    <a:cubicBezTo>
                      <a:pt x="331605" y="125637"/>
                      <a:pt x="327304" y="132707"/>
                      <a:pt x="324119" y="140314"/>
                    </a:cubicBezTo>
                    <a:lnTo>
                      <a:pt x="323165" y="140314"/>
                    </a:lnTo>
                    <a:lnTo>
                      <a:pt x="323165" y="87938"/>
                    </a:lnTo>
                    <a:lnTo>
                      <a:pt x="258572" y="87938"/>
                    </a:lnTo>
                    <a:lnTo>
                      <a:pt x="258572" y="334118"/>
                    </a:lnTo>
                    <a:lnTo>
                      <a:pt x="326498" y="334118"/>
                    </a:lnTo>
                    <a:lnTo>
                      <a:pt x="326498" y="229824"/>
                    </a:lnTo>
                    <a:cubicBezTo>
                      <a:pt x="326498" y="218723"/>
                      <a:pt x="327627" y="208401"/>
                      <a:pt x="329871" y="198872"/>
                    </a:cubicBezTo>
                    <a:cubicBezTo>
                      <a:pt x="331121" y="193442"/>
                      <a:pt x="332922" y="188388"/>
                      <a:pt x="335180" y="183725"/>
                    </a:cubicBezTo>
                    <a:cubicBezTo>
                      <a:pt x="336860" y="180217"/>
                      <a:pt x="338849" y="176938"/>
                      <a:pt x="341107" y="173873"/>
                    </a:cubicBezTo>
                    <a:cubicBezTo>
                      <a:pt x="346362" y="166710"/>
                      <a:pt x="353311" y="161092"/>
                      <a:pt x="361926" y="156966"/>
                    </a:cubicBezTo>
                    <a:cubicBezTo>
                      <a:pt x="370527" y="152853"/>
                      <a:pt x="381051" y="150783"/>
                      <a:pt x="393496" y="150783"/>
                    </a:cubicBezTo>
                    <a:cubicBezTo>
                      <a:pt x="397649" y="150783"/>
                      <a:pt x="401950" y="151012"/>
                      <a:pt x="406412" y="151482"/>
                    </a:cubicBezTo>
                    <a:cubicBezTo>
                      <a:pt x="408186" y="151670"/>
                      <a:pt x="409853" y="151872"/>
                      <a:pt x="411412" y="152087"/>
                    </a:cubicBezTo>
                    <a:cubicBezTo>
                      <a:pt x="413804" y="152410"/>
                      <a:pt x="415955" y="152772"/>
                      <a:pt x="417890" y="153149"/>
                    </a:cubicBezTo>
                    <a:lnTo>
                      <a:pt x="417890" y="90303"/>
                    </a:lnTo>
                    <a:cubicBezTo>
                      <a:pt x="412460" y="88717"/>
                      <a:pt x="407514" y="87924"/>
                      <a:pt x="403066" y="87924"/>
                    </a:cubicBezTo>
                    <a:lnTo>
                      <a:pt x="403079" y="87924"/>
                    </a:lnTo>
                    <a:close/>
                    <a:moveTo>
                      <a:pt x="438144" y="334118"/>
                    </a:moveTo>
                    <a:lnTo>
                      <a:pt x="506083" y="334118"/>
                    </a:lnTo>
                    <a:lnTo>
                      <a:pt x="506083" y="87938"/>
                    </a:lnTo>
                    <a:lnTo>
                      <a:pt x="438144" y="87938"/>
                    </a:lnTo>
                    <a:lnTo>
                      <a:pt x="438144" y="334118"/>
                    </a:lnTo>
                    <a:close/>
                    <a:moveTo>
                      <a:pt x="743326" y="226276"/>
                    </a:moveTo>
                    <a:cubicBezTo>
                      <a:pt x="738864" y="218494"/>
                      <a:pt x="732950" y="211989"/>
                      <a:pt x="725626" y="206748"/>
                    </a:cubicBezTo>
                    <a:cubicBezTo>
                      <a:pt x="718274" y="201506"/>
                      <a:pt x="709901" y="197299"/>
                      <a:pt x="700506" y="194141"/>
                    </a:cubicBezTo>
                    <a:cubicBezTo>
                      <a:pt x="691098" y="190969"/>
                      <a:pt x="681462" y="188281"/>
                      <a:pt x="671570" y="186050"/>
                    </a:cubicBezTo>
                    <a:cubicBezTo>
                      <a:pt x="662001" y="183846"/>
                      <a:pt x="652593" y="181776"/>
                      <a:pt x="643346" y="179868"/>
                    </a:cubicBezTo>
                    <a:cubicBezTo>
                      <a:pt x="634086" y="177959"/>
                      <a:pt x="625887" y="175809"/>
                      <a:pt x="618710" y="173443"/>
                    </a:cubicBezTo>
                    <a:cubicBezTo>
                      <a:pt x="611533" y="171051"/>
                      <a:pt x="605714" y="167960"/>
                      <a:pt x="601252" y="164156"/>
                    </a:cubicBezTo>
                    <a:cubicBezTo>
                      <a:pt x="596776" y="160353"/>
                      <a:pt x="594545" y="155434"/>
                      <a:pt x="594545" y="149399"/>
                    </a:cubicBezTo>
                    <a:cubicBezTo>
                      <a:pt x="594545" y="144332"/>
                      <a:pt x="595809" y="140273"/>
                      <a:pt x="598376" y="137263"/>
                    </a:cubicBezTo>
                    <a:cubicBezTo>
                      <a:pt x="600929" y="134266"/>
                      <a:pt x="604047" y="131967"/>
                      <a:pt x="607717" y="130368"/>
                    </a:cubicBezTo>
                    <a:cubicBezTo>
                      <a:pt x="611372" y="128782"/>
                      <a:pt x="615445" y="127747"/>
                      <a:pt x="619920" y="127277"/>
                    </a:cubicBezTo>
                    <a:cubicBezTo>
                      <a:pt x="624396" y="126806"/>
                      <a:pt x="628535" y="126564"/>
                      <a:pt x="632365" y="126564"/>
                    </a:cubicBezTo>
                    <a:cubicBezTo>
                      <a:pt x="644488" y="126564"/>
                      <a:pt x="654998" y="128863"/>
                      <a:pt x="663936" y="133459"/>
                    </a:cubicBezTo>
                    <a:cubicBezTo>
                      <a:pt x="672860" y="138069"/>
                      <a:pt x="677806" y="146872"/>
                      <a:pt x="678760" y="159882"/>
                    </a:cubicBezTo>
                    <a:lnTo>
                      <a:pt x="743353" y="159882"/>
                    </a:lnTo>
                    <a:cubicBezTo>
                      <a:pt x="742076" y="144655"/>
                      <a:pt x="738165" y="132021"/>
                      <a:pt x="731633" y="122022"/>
                    </a:cubicBezTo>
                    <a:cubicBezTo>
                      <a:pt x="725088" y="112009"/>
                      <a:pt x="716876" y="103999"/>
                      <a:pt x="706998" y="97964"/>
                    </a:cubicBezTo>
                    <a:cubicBezTo>
                      <a:pt x="697119" y="91930"/>
                      <a:pt x="685857" y="87656"/>
                      <a:pt x="673263" y="85102"/>
                    </a:cubicBezTo>
                    <a:cubicBezTo>
                      <a:pt x="660643" y="82562"/>
                      <a:pt x="647647" y="81299"/>
                      <a:pt x="634274" y="81299"/>
                    </a:cubicBezTo>
                    <a:cubicBezTo>
                      <a:pt x="620901" y="81299"/>
                      <a:pt x="607797" y="82481"/>
                      <a:pt x="595043" y="84860"/>
                    </a:cubicBezTo>
                    <a:cubicBezTo>
                      <a:pt x="582275" y="87252"/>
                      <a:pt x="570797" y="91379"/>
                      <a:pt x="560596" y="97238"/>
                    </a:cubicBezTo>
                    <a:cubicBezTo>
                      <a:pt x="550381" y="103112"/>
                      <a:pt x="542170" y="111149"/>
                      <a:pt x="535960" y="121296"/>
                    </a:cubicBezTo>
                    <a:cubicBezTo>
                      <a:pt x="529724" y="131457"/>
                      <a:pt x="526620" y="144467"/>
                      <a:pt x="526620" y="160339"/>
                    </a:cubicBezTo>
                    <a:cubicBezTo>
                      <a:pt x="526620" y="171132"/>
                      <a:pt x="528851" y="180271"/>
                      <a:pt x="533326" y="187716"/>
                    </a:cubicBezTo>
                    <a:cubicBezTo>
                      <a:pt x="537788" y="195176"/>
                      <a:pt x="543688" y="201358"/>
                      <a:pt x="551027" y="206291"/>
                    </a:cubicBezTo>
                    <a:cubicBezTo>
                      <a:pt x="558351" y="211210"/>
                      <a:pt x="566738" y="215174"/>
                      <a:pt x="576146" y="218185"/>
                    </a:cubicBezTo>
                    <a:cubicBezTo>
                      <a:pt x="585541" y="221222"/>
                      <a:pt x="595204" y="223816"/>
                      <a:pt x="605082" y="226047"/>
                    </a:cubicBezTo>
                    <a:cubicBezTo>
                      <a:pt x="629315" y="231114"/>
                      <a:pt x="648211" y="236208"/>
                      <a:pt x="661772" y="241275"/>
                    </a:cubicBezTo>
                    <a:cubicBezTo>
                      <a:pt x="675320" y="246342"/>
                      <a:pt x="682107" y="253976"/>
                      <a:pt x="682107" y="264123"/>
                    </a:cubicBezTo>
                    <a:cubicBezTo>
                      <a:pt x="682107" y="270171"/>
                      <a:pt x="680669" y="275171"/>
                      <a:pt x="677793" y="279122"/>
                    </a:cubicBezTo>
                    <a:cubicBezTo>
                      <a:pt x="674943" y="283100"/>
                      <a:pt x="671341" y="286272"/>
                      <a:pt x="667041" y="288637"/>
                    </a:cubicBezTo>
                    <a:cubicBezTo>
                      <a:pt x="662726" y="291016"/>
                      <a:pt x="657955" y="292764"/>
                      <a:pt x="652687" y="293879"/>
                    </a:cubicBezTo>
                    <a:cubicBezTo>
                      <a:pt x="647418" y="295008"/>
                      <a:pt x="642392" y="295559"/>
                      <a:pt x="637607" y="295559"/>
                    </a:cubicBezTo>
                    <a:cubicBezTo>
                      <a:pt x="630914" y="295559"/>
                      <a:pt x="624436" y="294766"/>
                      <a:pt x="618227" y="293180"/>
                    </a:cubicBezTo>
                    <a:cubicBezTo>
                      <a:pt x="612017" y="291581"/>
                      <a:pt x="606520" y="289135"/>
                      <a:pt x="601722" y="285788"/>
                    </a:cubicBezTo>
                    <a:cubicBezTo>
                      <a:pt x="596938" y="282455"/>
                      <a:pt x="593027" y="278168"/>
                      <a:pt x="590003" y="272926"/>
                    </a:cubicBezTo>
                    <a:lnTo>
                      <a:pt x="590029" y="272926"/>
                    </a:lnTo>
                    <a:cubicBezTo>
                      <a:pt x="587005" y="267698"/>
                      <a:pt x="585487" y="261435"/>
                      <a:pt x="585487" y="254124"/>
                    </a:cubicBezTo>
                    <a:lnTo>
                      <a:pt x="520894" y="254124"/>
                    </a:lnTo>
                    <a:cubicBezTo>
                      <a:pt x="521539" y="270641"/>
                      <a:pt x="525289" y="284364"/>
                      <a:pt x="532143" y="295317"/>
                    </a:cubicBezTo>
                    <a:cubicBezTo>
                      <a:pt x="539011" y="306271"/>
                      <a:pt x="547774" y="315074"/>
                      <a:pt x="558459" y="321740"/>
                    </a:cubicBezTo>
                    <a:cubicBezTo>
                      <a:pt x="569144" y="328406"/>
                      <a:pt x="581334" y="333164"/>
                      <a:pt x="595043" y="336027"/>
                    </a:cubicBezTo>
                    <a:cubicBezTo>
                      <a:pt x="608751" y="338876"/>
                      <a:pt x="623119" y="340301"/>
                      <a:pt x="637150" y="340301"/>
                    </a:cubicBezTo>
                    <a:cubicBezTo>
                      <a:pt x="651181" y="340301"/>
                      <a:pt x="664971" y="338943"/>
                      <a:pt x="678532" y="336255"/>
                    </a:cubicBezTo>
                    <a:cubicBezTo>
                      <a:pt x="692079" y="333554"/>
                      <a:pt x="704122" y="328877"/>
                      <a:pt x="714659" y="322211"/>
                    </a:cubicBezTo>
                    <a:cubicBezTo>
                      <a:pt x="725155" y="315544"/>
                      <a:pt x="733703" y="306728"/>
                      <a:pt x="740235" y="295788"/>
                    </a:cubicBezTo>
                    <a:cubicBezTo>
                      <a:pt x="746780" y="284834"/>
                      <a:pt x="750046" y="271260"/>
                      <a:pt x="750046" y="255064"/>
                    </a:cubicBezTo>
                    <a:cubicBezTo>
                      <a:pt x="750046" y="243640"/>
                      <a:pt x="747815" y="234044"/>
                      <a:pt x="743340" y="226262"/>
                    </a:cubicBezTo>
                    <a:close/>
                    <a:moveTo>
                      <a:pt x="492294" y="4207"/>
                    </a:moveTo>
                    <a:cubicBezTo>
                      <a:pt x="486340" y="1398"/>
                      <a:pt x="479324" y="0"/>
                      <a:pt x="472120" y="0"/>
                    </a:cubicBezTo>
                    <a:cubicBezTo>
                      <a:pt x="464917" y="0"/>
                      <a:pt x="458291" y="1398"/>
                      <a:pt x="452175" y="4207"/>
                    </a:cubicBezTo>
                    <a:cubicBezTo>
                      <a:pt x="446087" y="6989"/>
                      <a:pt x="441383" y="10967"/>
                      <a:pt x="438104" y="16101"/>
                    </a:cubicBezTo>
                    <a:cubicBezTo>
                      <a:pt x="434811" y="21235"/>
                      <a:pt x="433171" y="26611"/>
                      <a:pt x="433171" y="33143"/>
                    </a:cubicBezTo>
                    <a:cubicBezTo>
                      <a:pt x="433171" y="39675"/>
                      <a:pt x="434824" y="45508"/>
                      <a:pt x="438104" y="50642"/>
                    </a:cubicBezTo>
                    <a:cubicBezTo>
                      <a:pt x="441383" y="55776"/>
                      <a:pt x="446074" y="59821"/>
                      <a:pt x="452175" y="62778"/>
                    </a:cubicBezTo>
                    <a:cubicBezTo>
                      <a:pt x="458277" y="65735"/>
                      <a:pt x="464607" y="67213"/>
                      <a:pt x="472120" y="67213"/>
                    </a:cubicBezTo>
                    <a:cubicBezTo>
                      <a:pt x="479633" y="67213"/>
                      <a:pt x="486353" y="65735"/>
                      <a:pt x="492294" y="62778"/>
                    </a:cubicBezTo>
                    <a:cubicBezTo>
                      <a:pt x="498234" y="59821"/>
                      <a:pt x="502858" y="55776"/>
                      <a:pt x="506124" y="50642"/>
                    </a:cubicBezTo>
                    <a:cubicBezTo>
                      <a:pt x="509416" y="45508"/>
                      <a:pt x="511056" y="39675"/>
                      <a:pt x="511056" y="33143"/>
                    </a:cubicBezTo>
                    <a:cubicBezTo>
                      <a:pt x="511056" y="26611"/>
                      <a:pt x="509403" y="21235"/>
                      <a:pt x="506124" y="16101"/>
                    </a:cubicBezTo>
                    <a:cubicBezTo>
                      <a:pt x="502844" y="10967"/>
                      <a:pt x="498221" y="7002"/>
                      <a:pt x="492294" y="4207"/>
                    </a:cubicBezTo>
                    <a:close/>
                  </a:path>
                </a:pathLst>
              </a:custGeom>
              <a:solidFill>
                <a:srgbClr val="002F2C"/>
              </a:solidFill>
              <a:ln w="1334" cap="flat">
                <a:noFill/>
                <a:prstDash val="solid"/>
                <a:miter/>
              </a:ln>
            </p:spPr>
            <p:txBody>
              <a:bodyPr rtlCol="0" anchor="ctr"/>
              <a:lstStyle/>
              <a:p>
                <a:endParaRPr lang="en-US"/>
              </a:p>
            </p:txBody>
          </p:sp>
        </p:grpSp>
        <p:sp>
          <p:nvSpPr>
            <p:cNvPr id="9" name="Freeform: Shape 8">
              <a:extLst>
                <a:ext uri="{FF2B5EF4-FFF2-40B4-BE49-F238E27FC236}">
                  <a16:creationId xmlns:a16="http://schemas.microsoft.com/office/drawing/2014/main" id="{030A3520-CA57-5D08-1E57-666F356CFE38}"/>
                </a:ext>
              </a:extLst>
            </p:cNvPr>
            <p:cNvSpPr/>
            <p:nvPr userDrawn="1"/>
          </p:nvSpPr>
          <p:spPr>
            <a:xfrm>
              <a:off x="11410582" y="6180322"/>
              <a:ext cx="228654" cy="246462"/>
            </a:xfrm>
            <a:custGeom>
              <a:avLst/>
              <a:gdLst>
                <a:gd name="connsiteX0" fmla="*/ 150025 w 228654"/>
                <a:gd name="connsiteY0" fmla="*/ 119925 h 246462"/>
                <a:gd name="connsiteX1" fmla="*/ 149837 w 228654"/>
                <a:gd name="connsiteY1" fmla="*/ 120033 h 246462"/>
                <a:gd name="connsiteX2" fmla="*/ 149918 w 228654"/>
                <a:gd name="connsiteY2" fmla="*/ 120086 h 246462"/>
                <a:gd name="connsiteX3" fmla="*/ 150120 w 228654"/>
                <a:gd name="connsiteY3" fmla="*/ 119979 h 246462"/>
                <a:gd name="connsiteX4" fmla="*/ 150025 w 228654"/>
                <a:gd name="connsiteY4" fmla="*/ 119939 h 246462"/>
                <a:gd name="connsiteX5" fmla="*/ 68525 w 228654"/>
                <a:gd name="connsiteY5" fmla="*/ 80909 h 246462"/>
                <a:gd name="connsiteX6" fmla="*/ 19147 w 228654"/>
                <a:gd name="connsiteY6" fmla="*/ 52806 h 246462"/>
                <a:gd name="connsiteX7" fmla="*/ 14927 w 228654"/>
                <a:gd name="connsiteY7" fmla="*/ 53948 h 246462"/>
                <a:gd name="connsiteX8" fmla="*/ 411 w 228654"/>
                <a:gd name="connsiteY8" fmla="*/ 79175 h 246462"/>
                <a:gd name="connsiteX9" fmla="*/ 1567 w 228654"/>
                <a:gd name="connsiteY9" fmla="*/ 83395 h 246462"/>
                <a:gd name="connsiteX10" fmla="*/ 70205 w 228654"/>
                <a:gd name="connsiteY10" fmla="*/ 122479 h 246462"/>
                <a:gd name="connsiteX11" fmla="*/ 1729 w 228654"/>
                <a:gd name="connsiteY11" fmla="*/ 161992 h 246462"/>
                <a:gd name="connsiteX12" fmla="*/ 600 w 228654"/>
                <a:gd name="connsiteY12" fmla="*/ 166213 h 246462"/>
                <a:gd name="connsiteX13" fmla="*/ 15222 w 228654"/>
                <a:gd name="connsiteY13" fmla="*/ 191359 h 246462"/>
                <a:gd name="connsiteX14" fmla="*/ 19469 w 228654"/>
                <a:gd name="connsiteY14" fmla="*/ 192488 h 246462"/>
                <a:gd name="connsiteX15" fmla="*/ 99478 w 228654"/>
                <a:gd name="connsiteY15" fmla="*/ 146281 h 246462"/>
                <a:gd name="connsiteX16" fmla="*/ 101413 w 228654"/>
                <a:gd name="connsiteY16" fmla="*/ 142935 h 246462"/>
                <a:gd name="connsiteX17" fmla="*/ 101413 w 228654"/>
                <a:gd name="connsiteY17" fmla="*/ 137075 h 246462"/>
                <a:gd name="connsiteX18" fmla="*/ 68512 w 228654"/>
                <a:gd name="connsiteY18" fmla="*/ 80909 h 246462"/>
                <a:gd name="connsiteX19" fmla="*/ 223112 w 228654"/>
                <a:gd name="connsiteY19" fmla="*/ 173013 h 246462"/>
                <a:gd name="connsiteX20" fmla="*/ 145147 w 228654"/>
                <a:gd name="connsiteY20" fmla="*/ 128661 h 246462"/>
                <a:gd name="connsiteX21" fmla="*/ 141263 w 228654"/>
                <a:gd name="connsiteY21" fmla="*/ 128661 h 246462"/>
                <a:gd name="connsiteX22" fmla="*/ 136169 w 228654"/>
                <a:gd name="connsiteY22" fmla="*/ 131618 h 246462"/>
                <a:gd name="connsiteX23" fmla="*/ 101547 w 228654"/>
                <a:gd name="connsiteY23" fmla="*/ 191829 h 246462"/>
                <a:gd name="connsiteX24" fmla="*/ 101534 w 228654"/>
                <a:gd name="connsiteY24" fmla="*/ 191829 h 246462"/>
                <a:gd name="connsiteX25" fmla="*/ 101722 w 228654"/>
                <a:gd name="connsiteY25" fmla="*/ 243385 h 246462"/>
                <a:gd name="connsiteX26" fmla="*/ 104854 w 228654"/>
                <a:gd name="connsiteY26" fmla="*/ 246463 h 246462"/>
                <a:gd name="connsiteX27" fmla="*/ 134059 w 228654"/>
                <a:gd name="connsiteY27" fmla="*/ 246355 h 246462"/>
                <a:gd name="connsiteX28" fmla="*/ 137150 w 228654"/>
                <a:gd name="connsiteY28" fmla="*/ 243251 h 246462"/>
                <a:gd name="connsiteX29" fmla="*/ 136827 w 228654"/>
                <a:gd name="connsiteY29" fmla="*/ 164546 h 246462"/>
                <a:gd name="connsiteX30" fmla="*/ 205492 w 228654"/>
                <a:gd name="connsiteY30" fmla="*/ 203603 h 246462"/>
                <a:gd name="connsiteX31" fmla="*/ 209726 w 228654"/>
                <a:gd name="connsiteY31" fmla="*/ 202460 h 246462"/>
                <a:gd name="connsiteX32" fmla="*/ 224241 w 228654"/>
                <a:gd name="connsiteY32" fmla="*/ 177233 h 246462"/>
                <a:gd name="connsiteX33" fmla="*/ 223099 w 228654"/>
                <a:gd name="connsiteY33" fmla="*/ 173013 h 246462"/>
                <a:gd name="connsiteX34" fmla="*/ 228260 w 228654"/>
                <a:gd name="connsiteY34" fmla="*/ 68369 h 246462"/>
                <a:gd name="connsiteX35" fmla="*/ 213570 w 228654"/>
                <a:gd name="connsiteY35" fmla="*/ 43250 h 246462"/>
                <a:gd name="connsiteX36" fmla="*/ 209309 w 228654"/>
                <a:gd name="connsiteY36" fmla="*/ 42135 h 246462"/>
                <a:gd name="connsiteX37" fmla="*/ 140994 w 228654"/>
                <a:gd name="connsiteY37" fmla="*/ 81783 h 246462"/>
                <a:gd name="connsiteX38" fmla="*/ 140685 w 228654"/>
                <a:gd name="connsiteY38" fmla="*/ 3078 h 246462"/>
                <a:gd name="connsiteX39" fmla="*/ 137567 w 228654"/>
                <a:gd name="connsiteY39" fmla="*/ 0 h 246462"/>
                <a:gd name="connsiteX40" fmla="*/ 108361 w 228654"/>
                <a:gd name="connsiteY40" fmla="*/ 108 h 246462"/>
                <a:gd name="connsiteX41" fmla="*/ 105270 w 228654"/>
                <a:gd name="connsiteY41" fmla="*/ 3212 h 246462"/>
                <a:gd name="connsiteX42" fmla="*/ 105593 w 228654"/>
                <a:gd name="connsiteY42" fmla="*/ 92588 h 246462"/>
                <a:gd name="connsiteX43" fmla="*/ 107542 w 228654"/>
                <a:gd name="connsiteY43" fmla="*/ 95921 h 246462"/>
                <a:gd name="connsiteX44" fmla="*/ 112676 w 228654"/>
                <a:gd name="connsiteY44" fmla="*/ 98824 h 246462"/>
                <a:gd name="connsiteX45" fmla="*/ 182376 w 228654"/>
                <a:gd name="connsiteY45" fmla="*/ 98569 h 246462"/>
                <a:gd name="connsiteX46" fmla="*/ 182376 w 228654"/>
                <a:gd name="connsiteY46" fmla="*/ 98569 h 246462"/>
                <a:gd name="connsiteX47" fmla="*/ 227117 w 228654"/>
                <a:gd name="connsiteY47" fmla="*/ 72603 h 246462"/>
                <a:gd name="connsiteX48" fmla="*/ 228233 w 228654"/>
                <a:gd name="connsiteY48" fmla="*/ 68369 h 24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28654" h="246462">
                  <a:moveTo>
                    <a:pt x="150025" y="119925"/>
                  </a:moveTo>
                  <a:lnTo>
                    <a:pt x="149837" y="120033"/>
                  </a:lnTo>
                  <a:lnTo>
                    <a:pt x="149918" y="120086"/>
                  </a:lnTo>
                  <a:lnTo>
                    <a:pt x="150120" y="119979"/>
                  </a:lnTo>
                  <a:lnTo>
                    <a:pt x="150025" y="119939"/>
                  </a:lnTo>
                  <a:close/>
                  <a:moveTo>
                    <a:pt x="68525" y="80909"/>
                  </a:moveTo>
                  <a:lnTo>
                    <a:pt x="19147" y="52806"/>
                  </a:lnTo>
                  <a:cubicBezTo>
                    <a:pt x="17668" y="51959"/>
                    <a:pt x="15787" y="52470"/>
                    <a:pt x="14927" y="53948"/>
                  </a:cubicBezTo>
                  <a:lnTo>
                    <a:pt x="411" y="79175"/>
                  </a:lnTo>
                  <a:cubicBezTo>
                    <a:pt x="-449" y="80654"/>
                    <a:pt x="89" y="82535"/>
                    <a:pt x="1567" y="83395"/>
                  </a:cubicBezTo>
                  <a:lnTo>
                    <a:pt x="70205" y="122479"/>
                  </a:lnTo>
                  <a:lnTo>
                    <a:pt x="1729" y="161992"/>
                  </a:lnTo>
                  <a:cubicBezTo>
                    <a:pt x="250" y="162853"/>
                    <a:pt x="-247" y="164734"/>
                    <a:pt x="600" y="166213"/>
                  </a:cubicBezTo>
                  <a:lnTo>
                    <a:pt x="15222" y="191359"/>
                  </a:lnTo>
                  <a:cubicBezTo>
                    <a:pt x="16096" y="192837"/>
                    <a:pt x="17991" y="193335"/>
                    <a:pt x="19469" y="192488"/>
                  </a:cubicBezTo>
                  <a:lnTo>
                    <a:pt x="99478" y="146281"/>
                  </a:lnTo>
                  <a:cubicBezTo>
                    <a:pt x="100674" y="145582"/>
                    <a:pt x="101413" y="144319"/>
                    <a:pt x="101413" y="142935"/>
                  </a:cubicBezTo>
                  <a:lnTo>
                    <a:pt x="101413" y="137075"/>
                  </a:lnTo>
                  <a:cubicBezTo>
                    <a:pt x="101305" y="113864"/>
                    <a:pt x="88779" y="92440"/>
                    <a:pt x="68512" y="80909"/>
                  </a:cubicBezTo>
                  <a:close/>
                  <a:moveTo>
                    <a:pt x="223112" y="173013"/>
                  </a:moveTo>
                  <a:lnTo>
                    <a:pt x="145147" y="128661"/>
                  </a:lnTo>
                  <a:cubicBezTo>
                    <a:pt x="143924" y="127976"/>
                    <a:pt x="142459" y="127976"/>
                    <a:pt x="141263" y="128661"/>
                  </a:cubicBezTo>
                  <a:lnTo>
                    <a:pt x="136169" y="131618"/>
                  </a:lnTo>
                  <a:cubicBezTo>
                    <a:pt x="114638" y="144090"/>
                    <a:pt x="101453" y="167046"/>
                    <a:pt x="101547" y="191829"/>
                  </a:cubicBezTo>
                  <a:lnTo>
                    <a:pt x="101534" y="191829"/>
                  </a:lnTo>
                  <a:cubicBezTo>
                    <a:pt x="101534" y="191829"/>
                    <a:pt x="101722" y="243385"/>
                    <a:pt x="101722" y="243385"/>
                  </a:cubicBezTo>
                  <a:cubicBezTo>
                    <a:pt x="101722" y="245092"/>
                    <a:pt x="103133" y="246476"/>
                    <a:pt x="104854" y="246463"/>
                  </a:cubicBezTo>
                  <a:lnTo>
                    <a:pt x="134059" y="246355"/>
                  </a:lnTo>
                  <a:cubicBezTo>
                    <a:pt x="135766" y="246355"/>
                    <a:pt x="137163" y="244958"/>
                    <a:pt x="137150" y="243251"/>
                  </a:cubicBezTo>
                  <a:lnTo>
                    <a:pt x="136827" y="164546"/>
                  </a:lnTo>
                  <a:lnTo>
                    <a:pt x="205492" y="203603"/>
                  </a:lnTo>
                  <a:cubicBezTo>
                    <a:pt x="206984" y="204463"/>
                    <a:pt x="208879" y="203939"/>
                    <a:pt x="209726" y="202460"/>
                  </a:cubicBezTo>
                  <a:lnTo>
                    <a:pt x="224241" y="177233"/>
                  </a:lnTo>
                  <a:cubicBezTo>
                    <a:pt x="225101" y="175755"/>
                    <a:pt x="224577" y="173873"/>
                    <a:pt x="223099" y="173013"/>
                  </a:cubicBezTo>
                  <a:close/>
                  <a:moveTo>
                    <a:pt x="228260" y="68369"/>
                  </a:moveTo>
                  <a:lnTo>
                    <a:pt x="213570" y="43250"/>
                  </a:lnTo>
                  <a:cubicBezTo>
                    <a:pt x="212710" y="41772"/>
                    <a:pt x="210788" y="41274"/>
                    <a:pt x="209309" y="42135"/>
                  </a:cubicBezTo>
                  <a:lnTo>
                    <a:pt x="140994" y="81783"/>
                  </a:lnTo>
                  <a:lnTo>
                    <a:pt x="140685" y="3078"/>
                  </a:lnTo>
                  <a:cubicBezTo>
                    <a:pt x="140685" y="1371"/>
                    <a:pt x="139273" y="-13"/>
                    <a:pt x="137567" y="0"/>
                  </a:cubicBezTo>
                  <a:lnTo>
                    <a:pt x="108361" y="108"/>
                  </a:lnTo>
                  <a:cubicBezTo>
                    <a:pt x="106641" y="108"/>
                    <a:pt x="105243" y="1505"/>
                    <a:pt x="105270" y="3212"/>
                  </a:cubicBezTo>
                  <a:lnTo>
                    <a:pt x="105593" y="92588"/>
                  </a:lnTo>
                  <a:cubicBezTo>
                    <a:pt x="105593" y="93959"/>
                    <a:pt x="106345" y="95236"/>
                    <a:pt x="107542" y="95921"/>
                  </a:cubicBezTo>
                  <a:lnTo>
                    <a:pt x="112676" y="98824"/>
                  </a:lnTo>
                  <a:cubicBezTo>
                    <a:pt x="134287" y="111135"/>
                    <a:pt x="160858" y="111041"/>
                    <a:pt x="182376" y="98569"/>
                  </a:cubicBezTo>
                  <a:lnTo>
                    <a:pt x="182376" y="98569"/>
                  </a:lnTo>
                  <a:cubicBezTo>
                    <a:pt x="182376" y="98569"/>
                    <a:pt x="227117" y="72603"/>
                    <a:pt x="227117" y="72603"/>
                  </a:cubicBezTo>
                  <a:cubicBezTo>
                    <a:pt x="228596" y="71756"/>
                    <a:pt x="229093" y="69848"/>
                    <a:pt x="228233" y="68369"/>
                  </a:cubicBezTo>
                  <a:close/>
                </a:path>
              </a:pathLst>
            </a:custGeom>
            <a:solidFill>
              <a:srgbClr val="FF5689"/>
            </a:solidFill>
            <a:ln w="1334"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0766E4C-0A2F-0020-5456-A488A2C59649}"/>
                </a:ext>
              </a:extLst>
            </p:cNvPr>
            <p:cNvSpPr/>
            <p:nvPr/>
          </p:nvSpPr>
          <p:spPr>
            <a:xfrm>
              <a:off x="10633946" y="6254726"/>
              <a:ext cx="750046" cy="340300"/>
            </a:xfrm>
            <a:custGeom>
              <a:avLst/>
              <a:gdLst>
                <a:gd name="connsiteX0" fmla="*/ 196641 w 750046"/>
                <a:gd name="connsiteY0" fmla="*/ 94107 h 340300"/>
                <a:gd name="connsiteX1" fmla="*/ 161710 w 750046"/>
                <a:gd name="connsiteY1" fmla="*/ 83866 h 340300"/>
                <a:gd name="connsiteX2" fmla="*/ 123917 w 750046"/>
                <a:gd name="connsiteY2" fmla="*/ 81245 h 340300"/>
                <a:gd name="connsiteX3" fmla="*/ 83005 w 750046"/>
                <a:gd name="connsiteY3" fmla="*/ 85304 h 340300"/>
                <a:gd name="connsiteX4" fmla="*/ 46408 w 750046"/>
                <a:gd name="connsiteY4" fmla="*/ 98878 h 340300"/>
                <a:gd name="connsiteX5" fmla="*/ 19622 w 750046"/>
                <a:gd name="connsiteY5" fmla="*/ 124118 h 340300"/>
                <a:gd name="connsiteX6" fmla="*/ 7674 w 750046"/>
                <a:gd name="connsiteY6" fmla="*/ 163645 h 340300"/>
                <a:gd name="connsiteX7" fmla="*/ 75587 w 750046"/>
                <a:gd name="connsiteY7" fmla="*/ 163645 h 340300"/>
                <a:gd name="connsiteX8" fmla="*/ 88973 w 750046"/>
                <a:gd name="connsiteY8" fmla="*/ 135085 h 340300"/>
                <a:gd name="connsiteX9" fmla="*/ 120543 w 750046"/>
                <a:gd name="connsiteY9" fmla="*/ 126511 h 340300"/>
                <a:gd name="connsiteX10" fmla="*/ 137532 w 750046"/>
                <a:gd name="connsiteY10" fmla="*/ 127693 h 340300"/>
                <a:gd name="connsiteX11" fmla="*/ 151415 w 750046"/>
                <a:gd name="connsiteY11" fmla="*/ 132465 h 340300"/>
                <a:gd name="connsiteX12" fmla="*/ 160984 w 750046"/>
                <a:gd name="connsiteY12" fmla="*/ 142464 h 340300"/>
                <a:gd name="connsiteX13" fmla="*/ 164559 w 750046"/>
                <a:gd name="connsiteY13" fmla="*/ 159842 h 340300"/>
                <a:gd name="connsiteX14" fmla="*/ 158350 w 750046"/>
                <a:gd name="connsiteY14" fmla="*/ 175795 h 340300"/>
                <a:gd name="connsiteX15" fmla="*/ 140166 w 750046"/>
                <a:gd name="connsiteY15" fmla="*/ 184128 h 340300"/>
                <a:gd name="connsiteX16" fmla="*/ 113850 w 750046"/>
                <a:gd name="connsiteY16" fmla="*/ 188429 h 340300"/>
                <a:gd name="connsiteX17" fmla="*/ 83718 w 750046"/>
                <a:gd name="connsiteY17" fmla="*/ 192232 h 340300"/>
                <a:gd name="connsiteX18" fmla="*/ 53330 w 750046"/>
                <a:gd name="connsiteY18" fmla="*/ 198657 h 340300"/>
                <a:gd name="connsiteX19" fmla="*/ 26544 w 750046"/>
                <a:gd name="connsiteY19" fmla="*/ 210793 h 340300"/>
                <a:gd name="connsiteX20" fmla="*/ 7419 w 750046"/>
                <a:gd name="connsiteY20" fmla="*/ 232458 h 340300"/>
                <a:gd name="connsiteX21" fmla="*/ 0 w 750046"/>
                <a:gd name="connsiteY21" fmla="*/ 266972 h 340300"/>
                <a:gd name="connsiteX22" fmla="*/ 6465 w 750046"/>
                <a:gd name="connsiteY22" fmla="*/ 299833 h 340300"/>
                <a:gd name="connsiteX23" fmla="*/ 24407 w 750046"/>
                <a:gd name="connsiteY23" fmla="*/ 322694 h 340300"/>
                <a:gd name="connsiteX24" fmla="*/ 51193 w 750046"/>
                <a:gd name="connsiteY24" fmla="*/ 336027 h 340300"/>
                <a:gd name="connsiteX25" fmla="*/ 84202 w 750046"/>
                <a:gd name="connsiteY25" fmla="*/ 340301 h 340300"/>
                <a:gd name="connsiteX26" fmla="*/ 129172 w 750046"/>
                <a:gd name="connsiteY26" fmla="*/ 333635 h 340300"/>
                <a:gd name="connsiteX27" fmla="*/ 167449 w 750046"/>
                <a:gd name="connsiteY27" fmla="*/ 310303 h 340300"/>
                <a:gd name="connsiteX28" fmla="*/ 167449 w 750046"/>
                <a:gd name="connsiteY28" fmla="*/ 334118 h 340300"/>
                <a:gd name="connsiteX29" fmla="*/ 232512 w 750046"/>
                <a:gd name="connsiteY29" fmla="*/ 334118 h 340300"/>
                <a:gd name="connsiteX30" fmla="*/ 232512 w 750046"/>
                <a:gd name="connsiteY30" fmla="*/ 151267 h 340300"/>
                <a:gd name="connsiteX31" fmla="*/ 222472 w 750046"/>
                <a:gd name="connsiteY31" fmla="*/ 115315 h 340300"/>
                <a:gd name="connsiteX32" fmla="*/ 196641 w 750046"/>
                <a:gd name="connsiteY32" fmla="*/ 94120 h 340300"/>
                <a:gd name="connsiteX33" fmla="*/ 164613 w 750046"/>
                <a:gd name="connsiteY33" fmla="*/ 238869 h 340300"/>
                <a:gd name="connsiteX34" fmla="*/ 163417 w 750046"/>
                <a:gd name="connsiteY34" fmla="*/ 254097 h 340300"/>
                <a:gd name="connsiteX35" fmla="*/ 156952 w 750046"/>
                <a:gd name="connsiteY35" fmla="*/ 272913 h 340300"/>
                <a:gd name="connsiteX36" fmla="*/ 140676 w 750046"/>
                <a:gd name="connsiteY36" fmla="*/ 288866 h 340300"/>
                <a:gd name="connsiteX37" fmla="*/ 109576 w 750046"/>
                <a:gd name="connsiteY37" fmla="*/ 295532 h 340300"/>
                <a:gd name="connsiteX38" fmla="*/ 93784 w 750046"/>
                <a:gd name="connsiteY38" fmla="*/ 294094 h 340300"/>
                <a:gd name="connsiteX39" fmla="*/ 80398 w 750046"/>
                <a:gd name="connsiteY39" fmla="*/ 289094 h 340300"/>
                <a:gd name="connsiteX40" fmla="*/ 71313 w 750046"/>
                <a:gd name="connsiteY40" fmla="*/ 279337 h 340300"/>
                <a:gd name="connsiteX41" fmla="*/ 67966 w 750046"/>
                <a:gd name="connsiteY41" fmla="*/ 264109 h 340300"/>
                <a:gd name="connsiteX42" fmla="*/ 71313 w 750046"/>
                <a:gd name="connsiteY42" fmla="*/ 248398 h 340300"/>
                <a:gd name="connsiteX43" fmla="*/ 80156 w 750046"/>
                <a:gd name="connsiteY43" fmla="*/ 238157 h 340300"/>
                <a:gd name="connsiteX44" fmla="*/ 93072 w 750046"/>
                <a:gd name="connsiteY44" fmla="*/ 231732 h 340300"/>
                <a:gd name="connsiteX45" fmla="*/ 108152 w 750046"/>
                <a:gd name="connsiteY45" fmla="*/ 227929 h 340300"/>
                <a:gd name="connsiteX46" fmla="*/ 124428 w 750046"/>
                <a:gd name="connsiteY46" fmla="*/ 225550 h 340300"/>
                <a:gd name="connsiteX47" fmla="*/ 139978 w 750046"/>
                <a:gd name="connsiteY47" fmla="*/ 223171 h 340300"/>
                <a:gd name="connsiteX48" fmla="*/ 153848 w 750046"/>
                <a:gd name="connsiteY48" fmla="*/ 219596 h 340300"/>
                <a:gd name="connsiteX49" fmla="*/ 164613 w 750046"/>
                <a:gd name="connsiteY49" fmla="*/ 213642 h 340300"/>
                <a:gd name="connsiteX50" fmla="*/ 164627 w 750046"/>
                <a:gd name="connsiteY50" fmla="*/ 213642 h 340300"/>
                <a:gd name="connsiteX51" fmla="*/ 164627 w 750046"/>
                <a:gd name="connsiteY51" fmla="*/ 238869 h 340300"/>
                <a:gd name="connsiteX52" fmla="*/ 403079 w 750046"/>
                <a:gd name="connsiteY52" fmla="*/ 87938 h 340300"/>
                <a:gd name="connsiteX53" fmla="*/ 389424 w 750046"/>
                <a:gd name="connsiteY53" fmla="*/ 89067 h 340300"/>
                <a:gd name="connsiteX54" fmla="*/ 378188 w 750046"/>
                <a:gd name="connsiteY54" fmla="*/ 91741 h 340300"/>
                <a:gd name="connsiteX55" fmla="*/ 355690 w 750046"/>
                <a:gd name="connsiteY55" fmla="*/ 102453 h 340300"/>
                <a:gd name="connsiteX56" fmla="*/ 337035 w 750046"/>
                <a:gd name="connsiteY56" fmla="*/ 119119 h 340300"/>
                <a:gd name="connsiteX57" fmla="*/ 324119 w 750046"/>
                <a:gd name="connsiteY57" fmla="*/ 140314 h 340300"/>
                <a:gd name="connsiteX58" fmla="*/ 323165 w 750046"/>
                <a:gd name="connsiteY58" fmla="*/ 140314 h 340300"/>
                <a:gd name="connsiteX59" fmla="*/ 323165 w 750046"/>
                <a:gd name="connsiteY59" fmla="*/ 87938 h 340300"/>
                <a:gd name="connsiteX60" fmla="*/ 258572 w 750046"/>
                <a:gd name="connsiteY60" fmla="*/ 87938 h 340300"/>
                <a:gd name="connsiteX61" fmla="*/ 258572 w 750046"/>
                <a:gd name="connsiteY61" fmla="*/ 334118 h 340300"/>
                <a:gd name="connsiteX62" fmla="*/ 326498 w 750046"/>
                <a:gd name="connsiteY62" fmla="*/ 334118 h 340300"/>
                <a:gd name="connsiteX63" fmla="*/ 326498 w 750046"/>
                <a:gd name="connsiteY63" fmla="*/ 229824 h 340300"/>
                <a:gd name="connsiteX64" fmla="*/ 329871 w 750046"/>
                <a:gd name="connsiteY64" fmla="*/ 198872 h 340300"/>
                <a:gd name="connsiteX65" fmla="*/ 335180 w 750046"/>
                <a:gd name="connsiteY65" fmla="*/ 183725 h 340300"/>
                <a:gd name="connsiteX66" fmla="*/ 341107 w 750046"/>
                <a:gd name="connsiteY66" fmla="*/ 173873 h 340300"/>
                <a:gd name="connsiteX67" fmla="*/ 361926 w 750046"/>
                <a:gd name="connsiteY67" fmla="*/ 156966 h 340300"/>
                <a:gd name="connsiteX68" fmla="*/ 393496 w 750046"/>
                <a:gd name="connsiteY68" fmla="*/ 150783 h 340300"/>
                <a:gd name="connsiteX69" fmla="*/ 406412 w 750046"/>
                <a:gd name="connsiteY69" fmla="*/ 151482 h 340300"/>
                <a:gd name="connsiteX70" fmla="*/ 411412 w 750046"/>
                <a:gd name="connsiteY70" fmla="*/ 152087 h 340300"/>
                <a:gd name="connsiteX71" fmla="*/ 417890 w 750046"/>
                <a:gd name="connsiteY71" fmla="*/ 153149 h 340300"/>
                <a:gd name="connsiteX72" fmla="*/ 417890 w 750046"/>
                <a:gd name="connsiteY72" fmla="*/ 90303 h 340300"/>
                <a:gd name="connsiteX73" fmla="*/ 403066 w 750046"/>
                <a:gd name="connsiteY73" fmla="*/ 87924 h 340300"/>
                <a:gd name="connsiteX74" fmla="*/ 403079 w 750046"/>
                <a:gd name="connsiteY74" fmla="*/ 87924 h 340300"/>
                <a:gd name="connsiteX75" fmla="*/ 438144 w 750046"/>
                <a:gd name="connsiteY75" fmla="*/ 334118 h 340300"/>
                <a:gd name="connsiteX76" fmla="*/ 506083 w 750046"/>
                <a:gd name="connsiteY76" fmla="*/ 334118 h 340300"/>
                <a:gd name="connsiteX77" fmla="*/ 506083 w 750046"/>
                <a:gd name="connsiteY77" fmla="*/ 87938 h 340300"/>
                <a:gd name="connsiteX78" fmla="*/ 438144 w 750046"/>
                <a:gd name="connsiteY78" fmla="*/ 87938 h 340300"/>
                <a:gd name="connsiteX79" fmla="*/ 438144 w 750046"/>
                <a:gd name="connsiteY79" fmla="*/ 334118 h 340300"/>
                <a:gd name="connsiteX80" fmla="*/ 743326 w 750046"/>
                <a:gd name="connsiteY80" fmla="*/ 226276 h 340300"/>
                <a:gd name="connsiteX81" fmla="*/ 725626 w 750046"/>
                <a:gd name="connsiteY81" fmla="*/ 206748 h 340300"/>
                <a:gd name="connsiteX82" fmla="*/ 700506 w 750046"/>
                <a:gd name="connsiteY82" fmla="*/ 194141 h 340300"/>
                <a:gd name="connsiteX83" fmla="*/ 671570 w 750046"/>
                <a:gd name="connsiteY83" fmla="*/ 186050 h 340300"/>
                <a:gd name="connsiteX84" fmla="*/ 643346 w 750046"/>
                <a:gd name="connsiteY84" fmla="*/ 179868 h 340300"/>
                <a:gd name="connsiteX85" fmla="*/ 618710 w 750046"/>
                <a:gd name="connsiteY85" fmla="*/ 173443 h 340300"/>
                <a:gd name="connsiteX86" fmla="*/ 601252 w 750046"/>
                <a:gd name="connsiteY86" fmla="*/ 164156 h 340300"/>
                <a:gd name="connsiteX87" fmla="*/ 594545 w 750046"/>
                <a:gd name="connsiteY87" fmla="*/ 149399 h 340300"/>
                <a:gd name="connsiteX88" fmla="*/ 598376 w 750046"/>
                <a:gd name="connsiteY88" fmla="*/ 137263 h 340300"/>
                <a:gd name="connsiteX89" fmla="*/ 607717 w 750046"/>
                <a:gd name="connsiteY89" fmla="*/ 130368 h 340300"/>
                <a:gd name="connsiteX90" fmla="*/ 619920 w 750046"/>
                <a:gd name="connsiteY90" fmla="*/ 127277 h 340300"/>
                <a:gd name="connsiteX91" fmla="*/ 632365 w 750046"/>
                <a:gd name="connsiteY91" fmla="*/ 126564 h 340300"/>
                <a:gd name="connsiteX92" fmla="*/ 663936 w 750046"/>
                <a:gd name="connsiteY92" fmla="*/ 133459 h 340300"/>
                <a:gd name="connsiteX93" fmla="*/ 678760 w 750046"/>
                <a:gd name="connsiteY93" fmla="*/ 159882 h 340300"/>
                <a:gd name="connsiteX94" fmla="*/ 743353 w 750046"/>
                <a:gd name="connsiteY94" fmla="*/ 159882 h 340300"/>
                <a:gd name="connsiteX95" fmla="*/ 731633 w 750046"/>
                <a:gd name="connsiteY95" fmla="*/ 122022 h 340300"/>
                <a:gd name="connsiteX96" fmla="*/ 706998 w 750046"/>
                <a:gd name="connsiteY96" fmla="*/ 97964 h 340300"/>
                <a:gd name="connsiteX97" fmla="*/ 673263 w 750046"/>
                <a:gd name="connsiteY97" fmla="*/ 85102 h 340300"/>
                <a:gd name="connsiteX98" fmla="*/ 634274 w 750046"/>
                <a:gd name="connsiteY98" fmla="*/ 81299 h 340300"/>
                <a:gd name="connsiteX99" fmla="*/ 595043 w 750046"/>
                <a:gd name="connsiteY99" fmla="*/ 84860 h 340300"/>
                <a:gd name="connsiteX100" fmla="*/ 560596 w 750046"/>
                <a:gd name="connsiteY100" fmla="*/ 97238 h 340300"/>
                <a:gd name="connsiteX101" fmla="*/ 535960 w 750046"/>
                <a:gd name="connsiteY101" fmla="*/ 121296 h 340300"/>
                <a:gd name="connsiteX102" fmla="*/ 526620 w 750046"/>
                <a:gd name="connsiteY102" fmla="*/ 160339 h 340300"/>
                <a:gd name="connsiteX103" fmla="*/ 533326 w 750046"/>
                <a:gd name="connsiteY103" fmla="*/ 187716 h 340300"/>
                <a:gd name="connsiteX104" fmla="*/ 551027 w 750046"/>
                <a:gd name="connsiteY104" fmla="*/ 206291 h 340300"/>
                <a:gd name="connsiteX105" fmla="*/ 576146 w 750046"/>
                <a:gd name="connsiteY105" fmla="*/ 218185 h 340300"/>
                <a:gd name="connsiteX106" fmla="*/ 605082 w 750046"/>
                <a:gd name="connsiteY106" fmla="*/ 226047 h 340300"/>
                <a:gd name="connsiteX107" fmla="*/ 661772 w 750046"/>
                <a:gd name="connsiteY107" fmla="*/ 241275 h 340300"/>
                <a:gd name="connsiteX108" fmla="*/ 682107 w 750046"/>
                <a:gd name="connsiteY108" fmla="*/ 264123 h 340300"/>
                <a:gd name="connsiteX109" fmla="*/ 677793 w 750046"/>
                <a:gd name="connsiteY109" fmla="*/ 279122 h 340300"/>
                <a:gd name="connsiteX110" fmla="*/ 667041 w 750046"/>
                <a:gd name="connsiteY110" fmla="*/ 288637 h 340300"/>
                <a:gd name="connsiteX111" fmla="*/ 652687 w 750046"/>
                <a:gd name="connsiteY111" fmla="*/ 293879 h 340300"/>
                <a:gd name="connsiteX112" fmla="*/ 637607 w 750046"/>
                <a:gd name="connsiteY112" fmla="*/ 295559 h 340300"/>
                <a:gd name="connsiteX113" fmla="*/ 618227 w 750046"/>
                <a:gd name="connsiteY113" fmla="*/ 293180 h 340300"/>
                <a:gd name="connsiteX114" fmla="*/ 601722 w 750046"/>
                <a:gd name="connsiteY114" fmla="*/ 285788 h 340300"/>
                <a:gd name="connsiteX115" fmla="*/ 590003 w 750046"/>
                <a:gd name="connsiteY115" fmla="*/ 272926 h 340300"/>
                <a:gd name="connsiteX116" fmla="*/ 590029 w 750046"/>
                <a:gd name="connsiteY116" fmla="*/ 272926 h 340300"/>
                <a:gd name="connsiteX117" fmla="*/ 585487 w 750046"/>
                <a:gd name="connsiteY117" fmla="*/ 254124 h 340300"/>
                <a:gd name="connsiteX118" fmla="*/ 520894 w 750046"/>
                <a:gd name="connsiteY118" fmla="*/ 254124 h 340300"/>
                <a:gd name="connsiteX119" fmla="*/ 532143 w 750046"/>
                <a:gd name="connsiteY119" fmla="*/ 295317 h 340300"/>
                <a:gd name="connsiteX120" fmla="*/ 558459 w 750046"/>
                <a:gd name="connsiteY120" fmla="*/ 321740 h 340300"/>
                <a:gd name="connsiteX121" fmla="*/ 595043 w 750046"/>
                <a:gd name="connsiteY121" fmla="*/ 336027 h 340300"/>
                <a:gd name="connsiteX122" fmla="*/ 637150 w 750046"/>
                <a:gd name="connsiteY122" fmla="*/ 340301 h 340300"/>
                <a:gd name="connsiteX123" fmla="*/ 678532 w 750046"/>
                <a:gd name="connsiteY123" fmla="*/ 336255 h 340300"/>
                <a:gd name="connsiteX124" fmla="*/ 714659 w 750046"/>
                <a:gd name="connsiteY124" fmla="*/ 322211 h 340300"/>
                <a:gd name="connsiteX125" fmla="*/ 740235 w 750046"/>
                <a:gd name="connsiteY125" fmla="*/ 295788 h 340300"/>
                <a:gd name="connsiteX126" fmla="*/ 750046 w 750046"/>
                <a:gd name="connsiteY126" fmla="*/ 255064 h 340300"/>
                <a:gd name="connsiteX127" fmla="*/ 743340 w 750046"/>
                <a:gd name="connsiteY127" fmla="*/ 226262 h 340300"/>
                <a:gd name="connsiteX128" fmla="*/ 492294 w 750046"/>
                <a:gd name="connsiteY128" fmla="*/ 4207 h 340300"/>
                <a:gd name="connsiteX129" fmla="*/ 472120 w 750046"/>
                <a:gd name="connsiteY129" fmla="*/ 0 h 340300"/>
                <a:gd name="connsiteX130" fmla="*/ 452175 w 750046"/>
                <a:gd name="connsiteY130" fmla="*/ 4207 h 340300"/>
                <a:gd name="connsiteX131" fmla="*/ 438104 w 750046"/>
                <a:gd name="connsiteY131" fmla="*/ 16101 h 340300"/>
                <a:gd name="connsiteX132" fmla="*/ 433171 w 750046"/>
                <a:gd name="connsiteY132" fmla="*/ 33143 h 340300"/>
                <a:gd name="connsiteX133" fmla="*/ 438104 w 750046"/>
                <a:gd name="connsiteY133" fmla="*/ 50642 h 340300"/>
                <a:gd name="connsiteX134" fmla="*/ 452175 w 750046"/>
                <a:gd name="connsiteY134" fmla="*/ 62778 h 340300"/>
                <a:gd name="connsiteX135" fmla="*/ 472120 w 750046"/>
                <a:gd name="connsiteY135" fmla="*/ 67213 h 340300"/>
                <a:gd name="connsiteX136" fmla="*/ 492294 w 750046"/>
                <a:gd name="connsiteY136" fmla="*/ 62778 h 340300"/>
                <a:gd name="connsiteX137" fmla="*/ 506124 w 750046"/>
                <a:gd name="connsiteY137" fmla="*/ 50642 h 340300"/>
                <a:gd name="connsiteX138" fmla="*/ 511056 w 750046"/>
                <a:gd name="connsiteY138" fmla="*/ 33143 h 340300"/>
                <a:gd name="connsiteX139" fmla="*/ 506124 w 750046"/>
                <a:gd name="connsiteY139" fmla="*/ 16101 h 340300"/>
                <a:gd name="connsiteX140" fmla="*/ 492294 w 750046"/>
                <a:gd name="connsiteY140" fmla="*/ 4207 h 34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750046" h="340300">
                  <a:moveTo>
                    <a:pt x="196641" y="94107"/>
                  </a:moveTo>
                  <a:cubicBezTo>
                    <a:pt x="186117" y="89040"/>
                    <a:pt x="174465" y="85626"/>
                    <a:pt x="161710" y="83866"/>
                  </a:cubicBezTo>
                  <a:cubicBezTo>
                    <a:pt x="148956" y="82132"/>
                    <a:pt x="136362" y="81245"/>
                    <a:pt x="123917" y="81245"/>
                  </a:cubicBezTo>
                  <a:cubicBezTo>
                    <a:pt x="110195" y="81245"/>
                    <a:pt x="96553" y="82602"/>
                    <a:pt x="83005" y="85304"/>
                  </a:cubicBezTo>
                  <a:cubicBezTo>
                    <a:pt x="69444" y="88005"/>
                    <a:pt x="57241" y="92521"/>
                    <a:pt x="46408" y="98878"/>
                  </a:cubicBezTo>
                  <a:cubicBezTo>
                    <a:pt x="35576" y="105235"/>
                    <a:pt x="26638" y="113635"/>
                    <a:pt x="19622" y="124118"/>
                  </a:cubicBezTo>
                  <a:cubicBezTo>
                    <a:pt x="12607" y="134602"/>
                    <a:pt x="8615" y="147773"/>
                    <a:pt x="7674" y="163645"/>
                  </a:cubicBezTo>
                  <a:lnTo>
                    <a:pt x="75587" y="163645"/>
                  </a:lnTo>
                  <a:cubicBezTo>
                    <a:pt x="76863" y="150313"/>
                    <a:pt x="81325" y="140797"/>
                    <a:pt x="88973" y="135085"/>
                  </a:cubicBezTo>
                  <a:cubicBezTo>
                    <a:pt x="96620" y="129373"/>
                    <a:pt x="107157" y="126511"/>
                    <a:pt x="120543" y="126511"/>
                  </a:cubicBezTo>
                  <a:cubicBezTo>
                    <a:pt x="126605" y="126511"/>
                    <a:pt x="132263" y="126900"/>
                    <a:pt x="137532" y="127693"/>
                  </a:cubicBezTo>
                  <a:cubicBezTo>
                    <a:pt x="142800" y="128500"/>
                    <a:pt x="147423" y="130086"/>
                    <a:pt x="151415" y="132465"/>
                  </a:cubicBezTo>
                  <a:cubicBezTo>
                    <a:pt x="155393" y="134844"/>
                    <a:pt x="158592" y="138177"/>
                    <a:pt x="160984" y="142464"/>
                  </a:cubicBezTo>
                  <a:cubicBezTo>
                    <a:pt x="163377" y="146765"/>
                    <a:pt x="164559" y="152544"/>
                    <a:pt x="164559" y="159842"/>
                  </a:cubicBezTo>
                  <a:cubicBezTo>
                    <a:pt x="164882" y="166817"/>
                    <a:pt x="162812" y="172153"/>
                    <a:pt x="158350" y="175795"/>
                  </a:cubicBezTo>
                  <a:cubicBezTo>
                    <a:pt x="153888" y="179451"/>
                    <a:pt x="147827" y="182220"/>
                    <a:pt x="140166" y="184128"/>
                  </a:cubicBezTo>
                  <a:cubicBezTo>
                    <a:pt x="132518" y="186050"/>
                    <a:pt x="123742" y="187461"/>
                    <a:pt x="113850" y="188429"/>
                  </a:cubicBezTo>
                  <a:cubicBezTo>
                    <a:pt x="103958" y="189370"/>
                    <a:pt x="93919" y="190660"/>
                    <a:pt x="83718" y="192232"/>
                  </a:cubicBezTo>
                  <a:cubicBezTo>
                    <a:pt x="73503" y="193832"/>
                    <a:pt x="63383" y="195969"/>
                    <a:pt x="53330" y="198657"/>
                  </a:cubicBezTo>
                  <a:cubicBezTo>
                    <a:pt x="43290" y="201358"/>
                    <a:pt x="34353" y="205404"/>
                    <a:pt x="26544" y="210793"/>
                  </a:cubicBezTo>
                  <a:cubicBezTo>
                    <a:pt x="18722" y="216182"/>
                    <a:pt x="12351" y="223400"/>
                    <a:pt x="7419" y="232458"/>
                  </a:cubicBezTo>
                  <a:cubicBezTo>
                    <a:pt x="2460" y="241503"/>
                    <a:pt x="0" y="253008"/>
                    <a:pt x="0" y="266972"/>
                  </a:cubicBezTo>
                  <a:cubicBezTo>
                    <a:pt x="0" y="279673"/>
                    <a:pt x="2164" y="290627"/>
                    <a:pt x="6465" y="299833"/>
                  </a:cubicBezTo>
                  <a:cubicBezTo>
                    <a:pt x="10765" y="309053"/>
                    <a:pt x="16746" y="316660"/>
                    <a:pt x="24407" y="322694"/>
                  </a:cubicBezTo>
                  <a:cubicBezTo>
                    <a:pt x="32054" y="328729"/>
                    <a:pt x="40979" y="333164"/>
                    <a:pt x="51193" y="336027"/>
                  </a:cubicBezTo>
                  <a:cubicBezTo>
                    <a:pt x="61407" y="338876"/>
                    <a:pt x="72401" y="340301"/>
                    <a:pt x="84202" y="340301"/>
                  </a:cubicBezTo>
                  <a:cubicBezTo>
                    <a:pt x="99510" y="340301"/>
                    <a:pt x="114495" y="338070"/>
                    <a:pt x="129172" y="333635"/>
                  </a:cubicBezTo>
                  <a:cubicBezTo>
                    <a:pt x="143848" y="329186"/>
                    <a:pt x="156603" y="321418"/>
                    <a:pt x="167449" y="310303"/>
                  </a:cubicBezTo>
                  <a:cubicBezTo>
                    <a:pt x="167772" y="314429"/>
                    <a:pt x="167449" y="334118"/>
                    <a:pt x="167449" y="334118"/>
                  </a:cubicBezTo>
                  <a:lnTo>
                    <a:pt x="232512" y="334118"/>
                  </a:lnTo>
                  <a:lnTo>
                    <a:pt x="232512" y="151267"/>
                  </a:lnTo>
                  <a:cubicBezTo>
                    <a:pt x="232512" y="136349"/>
                    <a:pt x="229179" y="124360"/>
                    <a:pt x="222472" y="115315"/>
                  </a:cubicBezTo>
                  <a:cubicBezTo>
                    <a:pt x="215766" y="106270"/>
                    <a:pt x="207164" y="99214"/>
                    <a:pt x="196641" y="94120"/>
                  </a:cubicBezTo>
                  <a:close/>
                  <a:moveTo>
                    <a:pt x="164613" y="238869"/>
                  </a:moveTo>
                  <a:cubicBezTo>
                    <a:pt x="164613" y="242673"/>
                    <a:pt x="164210" y="247753"/>
                    <a:pt x="163417" y="254097"/>
                  </a:cubicBezTo>
                  <a:cubicBezTo>
                    <a:pt x="162624" y="260467"/>
                    <a:pt x="160460" y="266730"/>
                    <a:pt x="156952" y="272913"/>
                  </a:cubicBezTo>
                  <a:cubicBezTo>
                    <a:pt x="153431" y="279095"/>
                    <a:pt x="148015" y="284417"/>
                    <a:pt x="140676" y="288866"/>
                  </a:cubicBezTo>
                  <a:cubicBezTo>
                    <a:pt x="133325" y="293315"/>
                    <a:pt x="122963" y="295532"/>
                    <a:pt x="109576" y="295532"/>
                  </a:cubicBezTo>
                  <a:cubicBezTo>
                    <a:pt x="104147" y="295532"/>
                    <a:pt x="98878" y="295062"/>
                    <a:pt x="93784" y="294094"/>
                  </a:cubicBezTo>
                  <a:cubicBezTo>
                    <a:pt x="88691" y="293153"/>
                    <a:pt x="84215" y="291473"/>
                    <a:pt x="80398" y="289094"/>
                  </a:cubicBezTo>
                  <a:cubicBezTo>
                    <a:pt x="76581" y="286716"/>
                    <a:pt x="73544" y="283463"/>
                    <a:pt x="71313" y="279337"/>
                  </a:cubicBezTo>
                  <a:cubicBezTo>
                    <a:pt x="69082" y="275224"/>
                    <a:pt x="67966" y="270440"/>
                    <a:pt x="67966" y="264109"/>
                  </a:cubicBezTo>
                  <a:cubicBezTo>
                    <a:pt x="67966" y="257779"/>
                    <a:pt x="69082" y="252538"/>
                    <a:pt x="71313" y="248398"/>
                  </a:cubicBezTo>
                  <a:cubicBezTo>
                    <a:pt x="73530" y="244272"/>
                    <a:pt x="76487" y="240858"/>
                    <a:pt x="80156" y="238157"/>
                  </a:cubicBezTo>
                  <a:cubicBezTo>
                    <a:pt x="83812" y="235455"/>
                    <a:pt x="88126" y="233332"/>
                    <a:pt x="93072" y="231732"/>
                  </a:cubicBezTo>
                  <a:cubicBezTo>
                    <a:pt x="98018" y="230147"/>
                    <a:pt x="103031" y="228883"/>
                    <a:pt x="108152" y="227929"/>
                  </a:cubicBezTo>
                  <a:cubicBezTo>
                    <a:pt x="113568" y="226988"/>
                    <a:pt x="118984" y="226195"/>
                    <a:pt x="124428" y="225550"/>
                  </a:cubicBezTo>
                  <a:cubicBezTo>
                    <a:pt x="129844" y="224932"/>
                    <a:pt x="135032" y="224139"/>
                    <a:pt x="139978" y="223171"/>
                  </a:cubicBezTo>
                  <a:cubicBezTo>
                    <a:pt x="144910" y="222217"/>
                    <a:pt x="149547" y="221021"/>
                    <a:pt x="153848" y="219596"/>
                  </a:cubicBezTo>
                  <a:cubicBezTo>
                    <a:pt x="158148" y="218172"/>
                    <a:pt x="161737" y="216182"/>
                    <a:pt x="164613" y="213642"/>
                  </a:cubicBezTo>
                  <a:lnTo>
                    <a:pt x="164627" y="213642"/>
                  </a:lnTo>
                  <a:cubicBezTo>
                    <a:pt x="164627" y="213642"/>
                    <a:pt x="164627" y="238869"/>
                    <a:pt x="164627" y="238869"/>
                  </a:cubicBezTo>
                  <a:close/>
                  <a:moveTo>
                    <a:pt x="403079" y="87938"/>
                  </a:moveTo>
                  <a:cubicBezTo>
                    <a:pt x="398442" y="87938"/>
                    <a:pt x="393886" y="88301"/>
                    <a:pt x="389424" y="89067"/>
                  </a:cubicBezTo>
                  <a:cubicBezTo>
                    <a:pt x="385594" y="89672"/>
                    <a:pt x="381844" y="90586"/>
                    <a:pt x="378188" y="91741"/>
                  </a:cubicBezTo>
                  <a:cubicBezTo>
                    <a:pt x="370218" y="94282"/>
                    <a:pt x="362719" y="97870"/>
                    <a:pt x="355690" y="102453"/>
                  </a:cubicBezTo>
                  <a:cubicBezTo>
                    <a:pt x="348674" y="107050"/>
                    <a:pt x="342465" y="112627"/>
                    <a:pt x="337035" y="119119"/>
                  </a:cubicBezTo>
                  <a:cubicBezTo>
                    <a:pt x="331605" y="125637"/>
                    <a:pt x="327304" y="132707"/>
                    <a:pt x="324119" y="140314"/>
                  </a:cubicBezTo>
                  <a:lnTo>
                    <a:pt x="323165" y="140314"/>
                  </a:lnTo>
                  <a:lnTo>
                    <a:pt x="323165" y="87938"/>
                  </a:lnTo>
                  <a:lnTo>
                    <a:pt x="258572" y="87938"/>
                  </a:lnTo>
                  <a:lnTo>
                    <a:pt x="258572" y="334118"/>
                  </a:lnTo>
                  <a:lnTo>
                    <a:pt x="326498" y="334118"/>
                  </a:lnTo>
                  <a:lnTo>
                    <a:pt x="326498" y="229824"/>
                  </a:lnTo>
                  <a:cubicBezTo>
                    <a:pt x="326498" y="218723"/>
                    <a:pt x="327627" y="208401"/>
                    <a:pt x="329871" y="198872"/>
                  </a:cubicBezTo>
                  <a:cubicBezTo>
                    <a:pt x="331121" y="193442"/>
                    <a:pt x="332922" y="188388"/>
                    <a:pt x="335180" y="183725"/>
                  </a:cubicBezTo>
                  <a:cubicBezTo>
                    <a:pt x="336860" y="180217"/>
                    <a:pt x="338849" y="176938"/>
                    <a:pt x="341107" y="173873"/>
                  </a:cubicBezTo>
                  <a:cubicBezTo>
                    <a:pt x="346362" y="166710"/>
                    <a:pt x="353311" y="161092"/>
                    <a:pt x="361926" y="156966"/>
                  </a:cubicBezTo>
                  <a:cubicBezTo>
                    <a:pt x="370527" y="152853"/>
                    <a:pt x="381051" y="150783"/>
                    <a:pt x="393496" y="150783"/>
                  </a:cubicBezTo>
                  <a:cubicBezTo>
                    <a:pt x="397649" y="150783"/>
                    <a:pt x="401950" y="151012"/>
                    <a:pt x="406412" y="151482"/>
                  </a:cubicBezTo>
                  <a:cubicBezTo>
                    <a:pt x="408186" y="151670"/>
                    <a:pt x="409853" y="151872"/>
                    <a:pt x="411412" y="152087"/>
                  </a:cubicBezTo>
                  <a:cubicBezTo>
                    <a:pt x="413804" y="152410"/>
                    <a:pt x="415955" y="152772"/>
                    <a:pt x="417890" y="153149"/>
                  </a:cubicBezTo>
                  <a:lnTo>
                    <a:pt x="417890" y="90303"/>
                  </a:lnTo>
                  <a:cubicBezTo>
                    <a:pt x="412460" y="88717"/>
                    <a:pt x="407514" y="87924"/>
                    <a:pt x="403066" y="87924"/>
                  </a:cubicBezTo>
                  <a:lnTo>
                    <a:pt x="403079" y="87924"/>
                  </a:lnTo>
                  <a:close/>
                  <a:moveTo>
                    <a:pt x="438144" y="334118"/>
                  </a:moveTo>
                  <a:lnTo>
                    <a:pt x="506083" y="334118"/>
                  </a:lnTo>
                  <a:lnTo>
                    <a:pt x="506083" y="87938"/>
                  </a:lnTo>
                  <a:lnTo>
                    <a:pt x="438144" y="87938"/>
                  </a:lnTo>
                  <a:lnTo>
                    <a:pt x="438144" y="334118"/>
                  </a:lnTo>
                  <a:close/>
                  <a:moveTo>
                    <a:pt x="743326" y="226276"/>
                  </a:moveTo>
                  <a:cubicBezTo>
                    <a:pt x="738864" y="218494"/>
                    <a:pt x="732950" y="211989"/>
                    <a:pt x="725626" y="206748"/>
                  </a:cubicBezTo>
                  <a:cubicBezTo>
                    <a:pt x="718274" y="201506"/>
                    <a:pt x="709901" y="197299"/>
                    <a:pt x="700506" y="194141"/>
                  </a:cubicBezTo>
                  <a:cubicBezTo>
                    <a:pt x="691098" y="190969"/>
                    <a:pt x="681462" y="188281"/>
                    <a:pt x="671570" y="186050"/>
                  </a:cubicBezTo>
                  <a:cubicBezTo>
                    <a:pt x="662001" y="183846"/>
                    <a:pt x="652593" y="181776"/>
                    <a:pt x="643346" y="179868"/>
                  </a:cubicBezTo>
                  <a:cubicBezTo>
                    <a:pt x="634086" y="177959"/>
                    <a:pt x="625887" y="175809"/>
                    <a:pt x="618710" y="173443"/>
                  </a:cubicBezTo>
                  <a:cubicBezTo>
                    <a:pt x="611533" y="171051"/>
                    <a:pt x="605714" y="167960"/>
                    <a:pt x="601252" y="164156"/>
                  </a:cubicBezTo>
                  <a:cubicBezTo>
                    <a:pt x="596776" y="160353"/>
                    <a:pt x="594545" y="155434"/>
                    <a:pt x="594545" y="149399"/>
                  </a:cubicBezTo>
                  <a:cubicBezTo>
                    <a:pt x="594545" y="144332"/>
                    <a:pt x="595809" y="140273"/>
                    <a:pt x="598376" y="137263"/>
                  </a:cubicBezTo>
                  <a:cubicBezTo>
                    <a:pt x="600929" y="134266"/>
                    <a:pt x="604047" y="131967"/>
                    <a:pt x="607717" y="130368"/>
                  </a:cubicBezTo>
                  <a:cubicBezTo>
                    <a:pt x="611372" y="128782"/>
                    <a:pt x="615445" y="127747"/>
                    <a:pt x="619920" y="127277"/>
                  </a:cubicBezTo>
                  <a:cubicBezTo>
                    <a:pt x="624396" y="126806"/>
                    <a:pt x="628535" y="126564"/>
                    <a:pt x="632365" y="126564"/>
                  </a:cubicBezTo>
                  <a:cubicBezTo>
                    <a:pt x="644488" y="126564"/>
                    <a:pt x="654998" y="128863"/>
                    <a:pt x="663936" y="133459"/>
                  </a:cubicBezTo>
                  <a:cubicBezTo>
                    <a:pt x="672860" y="138069"/>
                    <a:pt x="677806" y="146872"/>
                    <a:pt x="678760" y="159882"/>
                  </a:cubicBezTo>
                  <a:lnTo>
                    <a:pt x="743353" y="159882"/>
                  </a:lnTo>
                  <a:cubicBezTo>
                    <a:pt x="742076" y="144655"/>
                    <a:pt x="738165" y="132021"/>
                    <a:pt x="731633" y="122022"/>
                  </a:cubicBezTo>
                  <a:cubicBezTo>
                    <a:pt x="725088" y="112009"/>
                    <a:pt x="716876" y="103999"/>
                    <a:pt x="706998" y="97964"/>
                  </a:cubicBezTo>
                  <a:cubicBezTo>
                    <a:pt x="697119" y="91930"/>
                    <a:pt x="685857" y="87656"/>
                    <a:pt x="673263" y="85102"/>
                  </a:cubicBezTo>
                  <a:cubicBezTo>
                    <a:pt x="660643" y="82562"/>
                    <a:pt x="647647" y="81299"/>
                    <a:pt x="634274" y="81299"/>
                  </a:cubicBezTo>
                  <a:cubicBezTo>
                    <a:pt x="620901" y="81299"/>
                    <a:pt x="607797" y="82481"/>
                    <a:pt x="595043" y="84860"/>
                  </a:cubicBezTo>
                  <a:cubicBezTo>
                    <a:pt x="582275" y="87252"/>
                    <a:pt x="570797" y="91379"/>
                    <a:pt x="560596" y="97238"/>
                  </a:cubicBezTo>
                  <a:cubicBezTo>
                    <a:pt x="550381" y="103112"/>
                    <a:pt x="542170" y="111149"/>
                    <a:pt x="535960" y="121296"/>
                  </a:cubicBezTo>
                  <a:cubicBezTo>
                    <a:pt x="529724" y="131457"/>
                    <a:pt x="526620" y="144467"/>
                    <a:pt x="526620" y="160339"/>
                  </a:cubicBezTo>
                  <a:cubicBezTo>
                    <a:pt x="526620" y="171132"/>
                    <a:pt x="528851" y="180271"/>
                    <a:pt x="533326" y="187716"/>
                  </a:cubicBezTo>
                  <a:cubicBezTo>
                    <a:pt x="537788" y="195176"/>
                    <a:pt x="543688" y="201358"/>
                    <a:pt x="551027" y="206291"/>
                  </a:cubicBezTo>
                  <a:cubicBezTo>
                    <a:pt x="558351" y="211210"/>
                    <a:pt x="566738" y="215174"/>
                    <a:pt x="576146" y="218185"/>
                  </a:cubicBezTo>
                  <a:cubicBezTo>
                    <a:pt x="585541" y="221222"/>
                    <a:pt x="595204" y="223816"/>
                    <a:pt x="605082" y="226047"/>
                  </a:cubicBezTo>
                  <a:cubicBezTo>
                    <a:pt x="629315" y="231114"/>
                    <a:pt x="648211" y="236208"/>
                    <a:pt x="661772" y="241275"/>
                  </a:cubicBezTo>
                  <a:cubicBezTo>
                    <a:pt x="675320" y="246342"/>
                    <a:pt x="682107" y="253976"/>
                    <a:pt x="682107" y="264123"/>
                  </a:cubicBezTo>
                  <a:cubicBezTo>
                    <a:pt x="682107" y="270171"/>
                    <a:pt x="680669" y="275171"/>
                    <a:pt x="677793" y="279122"/>
                  </a:cubicBezTo>
                  <a:cubicBezTo>
                    <a:pt x="674943" y="283100"/>
                    <a:pt x="671341" y="286272"/>
                    <a:pt x="667041" y="288637"/>
                  </a:cubicBezTo>
                  <a:cubicBezTo>
                    <a:pt x="662726" y="291016"/>
                    <a:pt x="657955" y="292764"/>
                    <a:pt x="652687" y="293879"/>
                  </a:cubicBezTo>
                  <a:cubicBezTo>
                    <a:pt x="647418" y="295008"/>
                    <a:pt x="642392" y="295559"/>
                    <a:pt x="637607" y="295559"/>
                  </a:cubicBezTo>
                  <a:cubicBezTo>
                    <a:pt x="630914" y="295559"/>
                    <a:pt x="624436" y="294766"/>
                    <a:pt x="618227" y="293180"/>
                  </a:cubicBezTo>
                  <a:cubicBezTo>
                    <a:pt x="612017" y="291581"/>
                    <a:pt x="606520" y="289135"/>
                    <a:pt x="601722" y="285788"/>
                  </a:cubicBezTo>
                  <a:cubicBezTo>
                    <a:pt x="596938" y="282455"/>
                    <a:pt x="593027" y="278168"/>
                    <a:pt x="590003" y="272926"/>
                  </a:cubicBezTo>
                  <a:lnTo>
                    <a:pt x="590029" y="272926"/>
                  </a:lnTo>
                  <a:cubicBezTo>
                    <a:pt x="587005" y="267698"/>
                    <a:pt x="585487" y="261435"/>
                    <a:pt x="585487" y="254124"/>
                  </a:cubicBezTo>
                  <a:lnTo>
                    <a:pt x="520894" y="254124"/>
                  </a:lnTo>
                  <a:cubicBezTo>
                    <a:pt x="521539" y="270641"/>
                    <a:pt x="525289" y="284364"/>
                    <a:pt x="532143" y="295317"/>
                  </a:cubicBezTo>
                  <a:cubicBezTo>
                    <a:pt x="539011" y="306271"/>
                    <a:pt x="547774" y="315074"/>
                    <a:pt x="558459" y="321740"/>
                  </a:cubicBezTo>
                  <a:cubicBezTo>
                    <a:pt x="569144" y="328406"/>
                    <a:pt x="581334" y="333164"/>
                    <a:pt x="595043" y="336027"/>
                  </a:cubicBezTo>
                  <a:cubicBezTo>
                    <a:pt x="608751" y="338876"/>
                    <a:pt x="623119" y="340301"/>
                    <a:pt x="637150" y="340301"/>
                  </a:cubicBezTo>
                  <a:cubicBezTo>
                    <a:pt x="651181" y="340301"/>
                    <a:pt x="664971" y="338943"/>
                    <a:pt x="678532" y="336255"/>
                  </a:cubicBezTo>
                  <a:cubicBezTo>
                    <a:pt x="692079" y="333554"/>
                    <a:pt x="704122" y="328877"/>
                    <a:pt x="714659" y="322211"/>
                  </a:cubicBezTo>
                  <a:cubicBezTo>
                    <a:pt x="725155" y="315544"/>
                    <a:pt x="733703" y="306728"/>
                    <a:pt x="740235" y="295788"/>
                  </a:cubicBezTo>
                  <a:cubicBezTo>
                    <a:pt x="746780" y="284834"/>
                    <a:pt x="750046" y="271260"/>
                    <a:pt x="750046" y="255064"/>
                  </a:cubicBezTo>
                  <a:cubicBezTo>
                    <a:pt x="750046" y="243640"/>
                    <a:pt x="747815" y="234044"/>
                    <a:pt x="743340" y="226262"/>
                  </a:cubicBezTo>
                  <a:close/>
                  <a:moveTo>
                    <a:pt x="492294" y="4207"/>
                  </a:moveTo>
                  <a:cubicBezTo>
                    <a:pt x="486340" y="1398"/>
                    <a:pt x="479324" y="0"/>
                    <a:pt x="472120" y="0"/>
                  </a:cubicBezTo>
                  <a:cubicBezTo>
                    <a:pt x="464917" y="0"/>
                    <a:pt x="458291" y="1398"/>
                    <a:pt x="452175" y="4207"/>
                  </a:cubicBezTo>
                  <a:cubicBezTo>
                    <a:pt x="446087" y="6989"/>
                    <a:pt x="441383" y="10967"/>
                    <a:pt x="438104" y="16101"/>
                  </a:cubicBezTo>
                  <a:cubicBezTo>
                    <a:pt x="434811" y="21235"/>
                    <a:pt x="433171" y="26611"/>
                    <a:pt x="433171" y="33143"/>
                  </a:cubicBezTo>
                  <a:cubicBezTo>
                    <a:pt x="433171" y="39675"/>
                    <a:pt x="434824" y="45508"/>
                    <a:pt x="438104" y="50642"/>
                  </a:cubicBezTo>
                  <a:cubicBezTo>
                    <a:pt x="441383" y="55776"/>
                    <a:pt x="446074" y="59821"/>
                    <a:pt x="452175" y="62778"/>
                  </a:cubicBezTo>
                  <a:cubicBezTo>
                    <a:pt x="458277" y="65735"/>
                    <a:pt x="464607" y="67213"/>
                    <a:pt x="472120" y="67213"/>
                  </a:cubicBezTo>
                  <a:cubicBezTo>
                    <a:pt x="479633" y="67213"/>
                    <a:pt x="486353" y="65735"/>
                    <a:pt x="492294" y="62778"/>
                  </a:cubicBezTo>
                  <a:cubicBezTo>
                    <a:pt x="498234" y="59821"/>
                    <a:pt x="502858" y="55776"/>
                    <a:pt x="506124" y="50642"/>
                  </a:cubicBezTo>
                  <a:cubicBezTo>
                    <a:pt x="509416" y="45508"/>
                    <a:pt x="511056" y="39675"/>
                    <a:pt x="511056" y="33143"/>
                  </a:cubicBezTo>
                  <a:cubicBezTo>
                    <a:pt x="511056" y="26611"/>
                    <a:pt x="509403" y="21235"/>
                    <a:pt x="506124" y="16101"/>
                  </a:cubicBezTo>
                  <a:cubicBezTo>
                    <a:pt x="502844" y="10967"/>
                    <a:pt x="498221" y="7002"/>
                    <a:pt x="492294" y="4207"/>
                  </a:cubicBezTo>
                  <a:close/>
                </a:path>
              </a:pathLst>
            </a:custGeom>
            <a:solidFill>
              <a:schemeClr val="tx1"/>
            </a:solidFill>
            <a:ln w="1334" cap="flat">
              <a:noFill/>
              <a:prstDash val="solid"/>
              <a:miter/>
            </a:ln>
          </p:spPr>
          <p:txBody>
            <a:bodyPr rtlCol="0" anchor="ctr"/>
            <a:lstStyle/>
            <a:p>
              <a:endParaRPr lang="en-US"/>
            </a:p>
          </p:txBody>
        </p:sp>
      </p:grpSp>
      <p:sp>
        <p:nvSpPr>
          <p:cNvPr id="4" name="Flight Mode" hidden="1">
            <a:extLst>
              <a:ext uri="{FF2B5EF4-FFF2-40B4-BE49-F238E27FC236}">
                <a16:creationId xmlns:a16="http://schemas.microsoft.com/office/drawing/2014/main" id="{80757517-3382-B267-511E-BAF8034C7573}"/>
              </a:ext>
            </a:extLst>
          </p:cNvPr>
          <p:cNvSpPr/>
          <p:nvPr userDrawn="1">
            <p:custDataLst>
              <p:tags r:id="rId1"/>
            </p:custDataLst>
          </p:nvPr>
        </p:nvSpPr>
        <p:spPr>
          <a:xfrm>
            <a:off x="401587" y="5785839"/>
            <a:ext cx="1615733" cy="738787"/>
          </a:xfrm>
          <a:prstGeom prst="rect">
            <a:avLst/>
          </a:prstGeom>
          <a:solidFill>
            <a:schemeClr val="bg2"/>
          </a:solidFill>
          <a:ln>
            <a:noFill/>
          </a:ln>
        </p:spPr>
        <p:style>
          <a:lnRef idx="3">
            <a:schemeClr val="lt1"/>
          </a:lnRef>
          <a:fillRef idx="1">
            <a:schemeClr val="accent1"/>
          </a:fillRef>
          <a:effectRef idx="2">
            <a:schemeClr val="accent1"/>
          </a:effectRef>
          <a:fontRef idx="minor">
            <a:schemeClr val="lt1"/>
          </a:fontRef>
        </p:style>
        <p:txBody>
          <a:bodyPr lIns="97200" tIns="97200" rIns="97200" bIns="97200" rtlCol="0" anchor="ctr"/>
          <a:lstStyle/>
          <a:p>
            <a:pPr lvl="0" algn="ctr" defTabSz="972000">
              <a:lnSpc>
                <a:spcPct val="120000"/>
              </a:lnSpc>
              <a:spcAft>
                <a:spcPts val="700"/>
              </a:spcAft>
            </a:pPr>
            <a:endParaRPr lang="en-US" dirty="0">
              <a:solidFill>
                <a:schemeClr val="tx1"/>
              </a:solidFill>
            </a:endParaRPr>
          </a:p>
        </p:txBody>
      </p:sp>
      <p:sp>
        <p:nvSpPr>
          <p:cNvPr id="6" name="MIO_Placeholder_Mapping" hidden="1">
            <a:extLst>
              <a:ext uri="{FF2B5EF4-FFF2-40B4-BE49-F238E27FC236}">
                <a16:creationId xmlns:a16="http://schemas.microsoft.com/office/drawing/2014/main" id="{9B5D52EB-2167-13C5-715E-517545289E54}"/>
              </a:ext>
            </a:extLst>
          </p:cNvPr>
          <p:cNvSpPr/>
          <p:nvPr userDrawn="1">
            <p:custDataLst>
              <p:tags r:id="rId2"/>
            </p:custDataLst>
          </p:nvPr>
        </p:nvSpPr>
        <p:spPr>
          <a:xfrm>
            <a:off x="0" y="0"/>
            <a:ext cx="0" cy="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845776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4 Contents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47960-1146-F72F-3D8D-A723C13CFDEC}"/>
              </a:ext>
            </a:extLst>
          </p:cNvPr>
          <p:cNvSpPr>
            <a:spLocks noGrp="1"/>
          </p:cNvSpPr>
          <p:nvPr>
            <p:ph type="title"/>
          </p:nvPr>
        </p:nvSpPr>
        <p:spPr>
          <a:xfrm>
            <a:off x="550862" y="332712"/>
            <a:ext cx="11088000" cy="360000"/>
          </a:xfrm>
        </p:spPr>
        <p:txBody>
          <a:bodyPr/>
          <a:lstStyle/>
          <a:p>
            <a:r>
              <a:rPr lang="en-US"/>
              <a:t>Click to edit Master title style</a:t>
            </a:r>
          </a:p>
        </p:txBody>
      </p:sp>
      <p:sp>
        <p:nvSpPr>
          <p:cNvPr id="6" name="Content Placeholder 5">
            <a:extLst>
              <a:ext uri="{FF2B5EF4-FFF2-40B4-BE49-F238E27FC236}">
                <a16:creationId xmlns:a16="http://schemas.microsoft.com/office/drawing/2014/main" id="{543C1026-D429-B46F-DDB7-7589B271F05E}"/>
              </a:ext>
            </a:extLst>
          </p:cNvPr>
          <p:cNvSpPr>
            <a:spLocks noGrp="1"/>
          </p:cNvSpPr>
          <p:nvPr>
            <p:ph sz="quarter" idx="12"/>
          </p:nvPr>
        </p:nvSpPr>
        <p:spPr>
          <a:xfrm>
            <a:off x="550863" y="1196976"/>
            <a:ext cx="2663825" cy="489632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2E67F7B8-B11B-C456-A2B3-0BFA3BD4D88B}"/>
              </a:ext>
            </a:extLst>
          </p:cNvPr>
          <p:cNvSpPr>
            <a:spLocks noGrp="1"/>
          </p:cNvSpPr>
          <p:nvPr>
            <p:ph sz="quarter" idx="13"/>
          </p:nvPr>
        </p:nvSpPr>
        <p:spPr>
          <a:xfrm>
            <a:off x="3359696" y="1196976"/>
            <a:ext cx="2664867" cy="489632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9">
            <a:extLst>
              <a:ext uri="{FF2B5EF4-FFF2-40B4-BE49-F238E27FC236}">
                <a16:creationId xmlns:a16="http://schemas.microsoft.com/office/drawing/2014/main" id="{CFBFE457-DA14-B0B8-91EF-5C34AF08E5D3}"/>
              </a:ext>
            </a:extLst>
          </p:cNvPr>
          <p:cNvSpPr>
            <a:spLocks noGrp="1"/>
          </p:cNvSpPr>
          <p:nvPr>
            <p:ph sz="quarter" idx="14"/>
          </p:nvPr>
        </p:nvSpPr>
        <p:spPr>
          <a:xfrm>
            <a:off x="6168008" y="1196976"/>
            <a:ext cx="2664842" cy="489632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01467242-BFD6-B17B-2A90-1AB3D4B7D2A6}"/>
              </a:ext>
            </a:extLst>
          </p:cNvPr>
          <p:cNvSpPr>
            <a:spLocks noGrp="1"/>
          </p:cNvSpPr>
          <p:nvPr>
            <p:ph type="ftr" sz="quarter" idx="15"/>
          </p:nvPr>
        </p:nvSpPr>
        <p:spPr/>
        <p:txBody>
          <a:bodyPr/>
          <a:lstStyle/>
          <a:p>
            <a:r>
              <a:rPr lang="en-US"/>
              <a:t>© SAG ARIS GmbH. All rights reserved.</a:t>
            </a:r>
          </a:p>
        </p:txBody>
      </p:sp>
      <p:sp>
        <p:nvSpPr>
          <p:cNvPr id="7" name="Slide Number Placeholder 6">
            <a:extLst>
              <a:ext uri="{FF2B5EF4-FFF2-40B4-BE49-F238E27FC236}">
                <a16:creationId xmlns:a16="http://schemas.microsoft.com/office/drawing/2014/main" id="{149F0FD6-8101-C6AE-F464-6167F149E2F8}"/>
              </a:ext>
            </a:extLst>
          </p:cNvPr>
          <p:cNvSpPr>
            <a:spLocks noGrp="1"/>
          </p:cNvSpPr>
          <p:nvPr>
            <p:ph type="sldNum" sz="quarter" idx="16"/>
          </p:nvPr>
        </p:nvSpPr>
        <p:spPr/>
        <p:txBody>
          <a:bodyPr/>
          <a:lstStyle/>
          <a:p>
            <a:fld id="{59C7FD53-A61A-46D7-B725-1FF4E056D6EF}" type="slidenum">
              <a:rPr lang="en-US"/>
              <a:pPr/>
              <a:t>‹#›</a:t>
            </a:fld>
            <a:endParaRPr lang="en-US"/>
          </a:p>
        </p:txBody>
      </p:sp>
      <p:sp>
        <p:nvSpPr>
          <p:cNvPr id="3" name="Subtitle 1">
            <a:extLst>
              <a:ext uri="{FF2B5EF4-FFF2-40B4-BE49-F238E27FC236}">
                <a16:creationId xmlns:a16="http://schemas.microsoft.com/office/drawing/2014/main" id="{70248D15-3C8B-A521-F3E7-5D538FDB9D96}"/>
              </a:ext>
            </a:extLst>
          </p:cNvPr>
          <p:cNvSpPr>
            <a:spLocks noGrp="1"/>
          </p:cNvSpPr>
          <p:nvPr>
            <p:ph type="subTitle" sz="quarter" idx="1"/>
          </p:nvPr>
        </p:nvSpPr>
        <p:spPr>
          <a:xfrm>
            <a:off x="550862" y="707400"/>
            <a:ext cx="11088001" cy="290513"/>
          </a:xfrm>
        </p:spPr>
        <p:txBody>
          <a:bodyPr tIns="50800"/>
          <a:lstStyle>
            <a:lvl1pPr marL="0" indent="0">
              <a:lnSpc>
                <a:spcPct val="100000"/>
              </a:lnSpc>
              <a:spcBef>
                <a:spcPct val="0"/>
              </a:spcBef>
              <a:spcAft>
                <a:spcPts val="765"/>
              </a:spcAft>
              <a:buFontTx/>
              <a:buNone/>
              <a:defRPr b="0" baseline="0">
                <a:solidFill>
                  <a:schemeClr val="tx1"/>
                </a:solidFill>
                <a:latin typeface="+mn-lt"/>
                <a:cs typeface="+mn-cs"/>
              </a:defRPr>
            </a:lvl1pPr>
          </a:lstStyle>
          <a:p>
            <a:pPr lvl="0"/>
            <a:r>
              <a:rPr lang="en-US"/>
              <a:t>Click to edit Master subtitle style</a:t>
            </a:r>
          </a:p>
        </p:txBody>
      </p:sp>
      <p:sp>
        <p:nvSpPr>
          <p:cNvPr id="4" name="Content Placeholder 9">
            <a:extLst>
              <a:ext uri="{FF2B5EF4-FFF2-40B4-BE49-F238E27FC236}">
                <a16:creationId xmlns:a16="http://schemas.microsoft.com/office/drawing/2014/main" id="{4C1626A8-2301-15E3-C165-04B5297B89A5}"/>
              </a:ext>
            </a:extLst>
          </p:cNvPr>
          <p:cNvSpPr>
            <a:spLocks noGrp="1"/>
          </p:cNvSpPr>
          <p:nvPr>
            <p:ph sz="quarter" idx="17"/>
          </p:nvPr>
        </p:nvSpPr>
        <p:spPr>
          <a:xfrm>
            <a:off x="8976320" y="1196976"/>
            <a:ext cx="2664842" cy="489632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light Mode" hidden="1">
            <a:extLst>
              <a:ext uri="{FF2B5EF4-FFF2-40B4-BE49-F238E27FC236}">
                <a16:creationId xmlns:a16="http://schemas.microsoft.com/office/drawing/2014/main" id="{DC00283A-839B-735A-8CFE-956543F8498F}"/>
              </a:ext>
            </a:extLst>
          </p:cNvPr>
          <p:cNvSpPr/>
          <p:nvPr userDrawn="1">
            <p:custDataLst>
              <p:tags r:id="rId1"/>
            </p:custDataLst>
          </p:nvPr>
        </p:nvSpPr>
        <p:spPr>
          <a:xfrm>
            <a:off x="10488000" y="6150600"/>
            <a:ext cx="1182598" cy="514375"/>
          </a:xfrm>
          <a:prstGeom prst="rect">
            <a:avLst/>
          </a:prstGeom>
          <a:solidFill>
            <a:schemeClr val="bg1"/>
          </a:solidFill>
          <a:ln>
            <a:noFill/>
          </a:ln>
        </p:spPr>
        <p:style>
          <a:lnRef idx="3">
            <a:schemeClr val="lt1"/>
          </a:lnRef>
          <a:fillRef idx="1">
            <a:schemeClr val="accent1"/>
          </a:fillRef>
          <a:effectRef idx="2">
            <a:schemeClr val="accent1"/>
          </a:effectRef>
          <a:fontRef idx="minor">
            <a:schemeClr val="lt1"/>
          </a:fontRef>
        </p:style>
        <p:txBody>
          <a:bodyPr lIns="97200" tIns="97200" rIns="97200" bIns="97200" rtlCol="0" anchor="ctr"/>
          <a:lstStyle/>
          <a:p>
            <a:pPr lvl="0" algn="ctr" defTabSz="972000">
              <a:lnSpc>
                <a:spcPct val="120000"/>
              </a:lnSpc>
              <a:spcAft>
                <a:spcPts val="700"/>
              </a:spcAft>
            </a:pPr>
            <a:endParaRPr lang="en-US" dirty="0">
              <a:solidFill>
                <a:schemeClr val="tx1"/>
              </a:solidFill>
            </a:endParaRPr>
          </a:p>
        </p:txBody>
      </p:sp>
      <p:sp>
        <p:nvSpPr>
          <p:cNvPr id="11" name="MIO_Placeholder_Mapping" hidden="1">
            <a:extLst>
              <a:ext uri="{FF2B5EF4-FFF2-40B4-BE49-F238E27FC236}">
                <a16:creationId xmlns:a16="http://schemas.microsoft.com/office/drawing/2014/main" id="{32332616-B481-7352-976A-CB40CC90FFEF}"/>
              </a:ext>
            </a:extLst>
          </p:cNvPr>
          <p:cNvSpPr/>
          <p:nvPr userDrawn="1">
            <p:custDataLst>
              <p:tags r:id="rId2"/>
            </p:custDataLst>
          </p:nvPr>
        </p:nvSpPr>
        <p:spPr>
          <a:xfrm>
            <a:off x="0" y="0"/>
            <a:ext cx="0" cy="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7816446"/>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picts 2 Contents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C68BE-3081-1A2B-BB49-35D49CD95E96}"/>
              </a:ext>
            </a:extLst>
          </p:cNvPr>
          <p:cNvSpPr>
            <a:spLocks noGrp="1"/>
          </p:cNvSpPr>
          <p:nvPr>
            <p:ph type="title"/>
          </p:nvPr>
        </p:nvSpPr>
        <p:spPr/>
        <p:txBody>
          <a:bodyPr/>
          <a:lstStyle/>
          <a:p>
            <a:r>
              <a:rPr lang="en-US"/>
              <a:t>Click to edit Master title style</a:t>
            </a:r>
          </a:p>
        </p:txBody>
      </p:sp>
      <p:sp>
        <p:nvSpPr>
          <p:cNvPr id="5" name="Content Placeholder 8">
            <a:extLst>
              <a:ext uri="{FF2B5EF4-FFF2-40B4-BE49-F238E27FC236}">
                <a16:creationId xmlns:a16="http://schemas.microsoft.com/office/drawing/2014/main" id="{2CD88B82-0A13-D547-DBE3-14AE0A23FB86}"/>
              </a:ext>
            </a:extLst>
          </p:cNvPr>
          <p:cNvSpPr>
            <a:spLocks noGrp="1"/>
          </p:cNvSpPr>
          <p:nvPr>
            <p:ph sz="quarter" idx="12" hasCustomPrompt="1"/>
          </p:nvPr>
        </p:nvSpPr>
        <p:spPr>
          <a:xfrm>
            <a:off x="551992" y="1197099"/>
            <a:ext cx="5472571" cy="2304132"/>
          </a:xfrm>
          <a:pattFill prst="wdUpDiag">
            <a:fgClr>
              <a:schemeClr val="bg1"/>
            </a:fgClr>
            <a:bgClr>
              <a:schemeClr val="bg2"/>
            </a:bgClr>
          </a:pattFill>
        </p:spPr>
        <p:txBody>
          <a:bodyPr bIns="900000" anchor="ctr">
            <a:normAutofit/>
          </a:bodyPr>
          <a:lstStyle>
            <a:lvl1pPr algn="ctr">
              <a:defRPr sz="1100"/>
            </a:lvl1pPr>
          </a:lstStyle>
          <a:p>
            <a:pPr lvl="0"/>
            <a:r>
              <a:rPr lang="en-US"/>
              <a:t>Insert graphic</a:t>
            </a:r>
          </a:p>
        </p:txBody>
      </p:sp>
      <p:sp>
        <p:nvSpPr>
          <p:cNvPr id="6" name="Content Placeholder 8">
            <a:extLst>
              <a:ext uri="{FF2B5EF4-FFF2-40B4-BE49-F238E27FC236}">
                <a16:creationId xmlns:a16="http://schemas.microsoft.com/office/drawing/2014/main" id="{32BEC77D-2BB4-F043-29AD-5383444EFDF4}"/>
              </a:ext>
            </a:extLst>
          </p:cNvPr>
          <p:cNvSpPr>
            <a:spLocks noGrp="1"/>
          </p:cNvSpPr>
          <p:nvPr>
            <p:ph sz="quarter" idx="13" hasCustomPrompt="1"/>
          </p:nvPr>
        </p:nvSpPr>
        <p:spPr>
          <a:xfrm>
            <a:off x="6168008" y="1196752"/>
            <a:ext cx="5470854" cy="2304132"/>
          </a:xfrm>
          <a:pattFill prst="wdUpDiag">
            <a:fgClr>
              <a:schemeClr val="bg1"/>
            </a:fgClr>
            <a:bgClr>
              <a:schemeClr val="bg2"/>
            </a:bgClr>
          </a:pattFill>
        </p:spPr>
        <p:txBody>
          <a:bodyPr bIns="900000" anchor="ctr">
            <a:normAutofit/>
          </a:bodyPr>
          <a:lstStyle>
            <a:lvl1pPr algn="ctr">
              <a:defRPr sz="1100"/>
            </a:lvl1pPr>
          </a:lstStyle>
          <a:p>
            <a:pPr lvl="0"/>
            <a:r>
              <a:rPr lang="en-US" dirty="0"/>
              <a:t>Insert graphic</a:t>
            </a:r>
          </a:p>
        </p:txBody>
      </p:sp>
      <p:sp>
        <p:nvSpPr>
          <p:cNvPr id="7" name="Content Placeholder 12">
            <a:extLst>
              <a:ext uri="{FF2B5EF4-FFF2-40B4-BE49-F238E27FC236}">
                <a16:creationId xmlns:a16="http://schemas.microsoft.com/office/drawing/2014/main" id="{456251D7-7010-E4DB-F881-6FCC5A1219A3}"/>
              </a:ext>
            </a:extLst>
          </p:cNvPr>
          <p:cNvSpPr>
            <a:spLocks noGrp="1"/>
          </p:cNvSpPr>
          <p:nvPr>
            <p:ph sz="quarter" idx="14"/>
          </p:nvPr>
        </p:nvSpPr>
        <p:spPr>
          <a:xfrm>
            <a:off x="551992" y="3645023"/>
            <a:ext cx="5472571" cy="2447802"/>
          </a:xfrm>
        </p:spPr>
        <p:txBody>
          <a:bodyPr/>
          <a:lstStyle>
            <a:lvl1pPr>
              <a:defRPr sz="1600" b="1">
                <a:latin typeface="+mj-l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12">
            <a:extLst>
              <a:ext uri="{FF2B5EF4-FFF2-40B4-BE49-F238E27FC236}">
                <a16:creationId xmlns:a16="http://schemas.microsoft.com/office/drawing/2014/main" id="{1D31F5ED-F6F5-DCDE-82DD-6D532DBFEF0A}"/>
              </a:ext>
            </a:extLst>
          </p:cNvPr>
          <p:cNvSpPr>
            <a:spLocks noGrp="1"/>
          </p:cNvSpPr>
          <p:nvPr>
            <p:ph sz="quarter" idx="15"/>
          </p:nvPr>
        </p:nvSpPr>
        <p:spPr>
          <a:xfrm>
            <a:off x="6168008" y="3645023"/>
            <a:ext cx="5470854" cy="2447802"/>
          </a:xfrm>
        </p:spPr>
        <p:txBody>
          <a:bodyPr/>
          <a:lstStyle>
            <a:lvl1pPr>
              <a:defRPr sz="1600" b="1">
                <a:latin typeface="+mj-l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9">
            <a:extLst>
              <a:ext uri="{FF2B5EF4-FFF2-40B4-BE49-F238E27FC236}">
                <a16:creationId xmlns:a16="http://schemas.microsoft.com/office/drawing/2014/main" id="{31B85B14-7E47-9E3D-B3EF-04D4382DDEA2}"/>
              </a:ext>
            </a:extLst>
          </p:cNvPr>
          <p:cNvSpPr>
            <a:spLocks noGrp="1"/>
          </p:cNvSpPr>
          <p:nvPr>
            <p:ph type="ftr" sz="quarter" idx="16"/>
          </p:nvPr>
        </p:nvSpPr>
        <p:spPr/>
        <p:txBody>
          <a:bodyPr/>
          <a:lstStyle/>
          <a:p>
            <a:r>
              <a:rPr lang="en-US"/>
              <a:t>© SAG ARIS GmbH. All rights reserved.</a:t>
            </a:r>
          </a:p>
        </p:txBody>
      </p:sp>
      <p:sp>
        <p:nvSpPr>
          <p:cNvPr id="11" name="Slide Number Placeholder 10">
            <a:extLst>
              <a:ext uri="{FF2B5EF4-FFF2-40B4-BE49-F238E27FC236}">
                <a16:creationId xmlns:a16="http://schemas.microsoft.com/office/drawing/2014/main" id="{B891C790-A747-BAD8-B0F9-D833DB7A0E98}"/>
              </a:ext>
            </a:extLst>
          </p:cNvPr>
          <p:cNvSpPr>
            <a:spLocks noGrp="1"/>
          </p:cNvSpPr>
          <p:nvPr>
            <p:ph type="sldNum" sz="quarter" idx="17"/>
          </p:nvPr>
        </p:nvSpPr>
        <p:spPr/>
        <p:txBody>
          <a:bodyPr/>
          <a:lstStyle/>
          <a:p>
            <a:fld id="{59C7FD53-A61A-46D7-B725-1FF4E056D6EF}" type="slidenum">
              <a:rPr lang="en-US"/>
              <a:pPr/>
              <a:t>‹#›</a:t>
            </a:fld>
            <a:endParaRPr lang="en-US"/>
          </a:p>
        </p:txBody>
      </p:sp>
      <p:sp>
        <p:nvSpPr>
          <p:cNvPr id="3" name="Subtitle 1">
            <a:extLst>
              <a:ext uri="{FF2B5EF4-FFF2-40B4-BE49-F238E27FC236}">
                <a16:creationId xmlns:a16="http://schemas.microsoft.com/office/drawing/2014/main" id="{F4B770C0-2893-F9CA-5BC7-E6008101ED9F}"/>
              </a:ext>
            </a:extLst>
          </p:cNvPr>
          <p:cNvSpPr>
            <a:spLocks noGrp="1"/>
          </p:cNvSpPr>
          <p:nvPr>
            <p:ph type="subTitle" sz="quarter" idx="1"/>
          </p:nvPr>
        </p:nvSpPr>
        <p:spPr>
          <a:xfrm>
            <a:off x="550862" y="707400"/>
            <a:ext cx="11088001" cy="290513"/>
          </a:xfrm>
        </p:spPr>
        <p:txBody>
          <a:bodyPr tIns="50800"/>
          <a:lstStyle>
            <a:lvl1pPr marL="0" indent="0">
              <a:lnSpc>
                <a:spcPct val="100000"/>
              </a:lnSpc>
              <a:spcBef>
                <a:spcPct val="0"/>
              </a:spcBef>
              <a:spcAft>
                <a:spcPts val="765"/>
              </a:spcAft>
              <a:buFontTx/>
              <a:buNone/>
              <a:defRPr b="0" baseline="0">
                <a:solidFill>
                  <a:schemeClr val="tx1"/>
                </a:solidFill>
                <a:latin typeface="+mn-lt"/>
                <a:cs typeface="+mn-cs"/>
              </a:defRPr>
            </a:lvl1pPr>
          </a:lstStyle>
          <a:p>
            <a:pPr lvl="0"/>
            <a:r>
              <a:rPr lang="en-US"/>
              <a:t>Click to edit Master subtitle style</a:t>
            </a:r>
          </a:p>
        </p:txBody>
      </p:sp>
      <p:sp>
        <p:nvSpPr>
          <p:cNvPr id="4" name="Flight Mode" hidden="1">
            <a:extLst>
              <a:ext uri="{FF2B5EF4-FFF2-40B4-BE49-F238E27FC236}">
                <a16:creationId xmlns:a16="http://schemas.microsoft.com/office/drawing/2014/main" id="{4AA439D9-EAAA-AE4D-13DF-F3482CB86259}"/>
              </a:ext>
            </a:extLst>
          </p:cNvPr>
          <p:cNvSpPr/>
          <p:nvPr userDrawn="1">
            <p:custDataLst>
              <p:tags r:id="rId1"/>
            </p:custDataLst>
          </p:nvPr>
        </p:nvSpPr>
        <p:spPr>
          <a:xfrm>
            <a:off x="10488000" y="6150600"/>
            <a:ext cx="1182598" cy="514375"/>
          </a:xfrm>
          <a:prstGeom prst="rect">
            <a:avLst/>
          </a:prstGeom>
          <a:solidFill>
            <a:schemeClr val="bg1"/>
          </a:solidFill>
          <a:ln>
            <a:noFill/>
          </a:ln>
        </p:spPr>
        <p:style>
          <a:lnRef idx="3">
            <a:schemeClr val="lt1"/>
          </a:lnRef>
          <a:fillRef idx="1">
            <a:schemeClr val="accent1"/>
          </a:fillRef>
          <a:effectRef idx="2">
            <a:schemeClr val="accent1"/>
          </a:effectRef>
          <a:fontRef idx="minor">
            <a:schemeClr val="lt1"/>
          </a:fontRef>
        </p:style>
        <p:txBody>
          <a:bodyPr lIns="97200" tIns="97200" rIns="97200" bIns="97200" rtlCol="0" anchor="ctr"/>
          <a:lstStyle/>
          <a:p>
            <a:pPr lvl="0" algn="ctr" defTabSz="972000">
              <a:lnSpc>
                <a:spcPct val="120000"/>
              </a:lnSpc>
              <a:spcAft>
                <a:spcPts val="700"/>
              </a:spcAft>
            </a:pPr>
            <a:endParaRPr lang="en-US" dirty="0">
              <a:solidFill>
                <a:schemeClr val="tx1"/>
              </a:solidFill>
            </a:endParaRPr>
          </a:p>
        </p:txBody>
      </p:sp>
      <p:sp>
        <p:nvSpPr>
          <p:cNvPr id="9" name="MIO_Placeholder_Mapping" hidden="1">
            <a:extLst>
              <a:ext uri="{FF2B5EF4-FFF2-40B4-BE49-F238E27FC236}">
                <a16:creationId xmlns:a16="http://schemas.microsoft.com/office/drawing/2014/main" id="{4B0EDD87-16B4-A457-CB66-22FDD6763179}"/>
              </a:ext>
            </a:extLst>
          </p:cNvPr>
          <p:cNvSpPr/>
          <p:nvPr userDrawn="1">
            <p:custDataLst>
              <p:tags r:id="rId2"/>
            </p:custDataLst>
          </p:nvPr>
        </p:nvSpPr>
        <p:spPr>
          <a:xfrm>
            <a:off x="0" y="0"/>
            <a:ext cx="0" cy="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7424068"/>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picts 3 Contents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397F1-0814-B267-1984-6756C0C76095}"/>
              </a:ext>
            </a:extLst>
          </p:cNvPr>
          <p:cNvSpPr>
            <a:spLocks noGrp="1"/>
          </p:cNvSpPr>
          <p:nvPr>
            <p:ph type="title"/>
          </p:nvPr>
        </p:nvSpPr>
        <p:spPr/>
        <p:txBody>
          <a:bodyPr/>
          <a:lstStyle/>
          <a:p>
            <a:r>
              <a:rPr lang="en-US"/>
              <a:t>Click to edit Master title style</a:t>
            </a:r>
          </a:p>
        </p:txBody>
      </p:sp>
      <p:sp>
        <p:nvSpPr>
          <p:cNvPr id="9" name="Content Placeholder 8">
            <a:extLst>
              <a:ext uri="{FF2B5EF4-FFF2-40B4-BE49-F238E27FC236}">
                <a16:creationId xmlns:a16="http://schemas.microsoft.com/office/drawing/2014/main" id="{B1A0B438-08D8-A1E9-0E9D-4C575AC9F421}"/>
              </a:ext>
            </a:extLst>
          </p:cNvPr>
          <p:cNvSpPr>
            <a:spLocks noGrp="1"/>
          </p:cNvSpPr>
          <p:nvPr>
            <p:ph sz="quarter" idx="12" hasCustomPrompt="1"/>
          </p:nvPr>
        </p:nvSpPr>
        <p:spPr>
          <a:xfrm>
            <a:off x="551992" y="1197099"/>
            <a:ext cx="3599321" cy="2303784"/>
          </a:xfrm>
          <a:pattFill prst="wdUpDiag">
            <a:fgClr>
              <a:schemeClr val="bg1"/>
            </a:fgClr>
            <a:bgClr>
              <a:schemeClr val="bg2"/>
            </a:bgClr>
          </a:pattFill>
        </p:spPr>
        <p:txBody>
          <a:bodyPr bIns="900000" anchor="ctr">
            <a:normAutofit/>
          </a:bodyPr>
          <a:lstStyle>
            <a:lvl1pPr algn="ctr">
              <a:defRPr sz="1100"/>
            </a:lvl1pPr>
          </a:lstStyle>
          <a:p>
            <a:pPr lvl="0"/>
            <a:r>
              <a:rPr lang="en-US"/>
              <a:t>Insert graphic</a:t>
            </a:r>
          </a:p>
        </p:txBody>
      </p:sp>
      <p:sp>
        <p:nvSpPr>
          <p:cNvPr id="11" name="Content Placeholder 8">
            <a:extLst>
              <a:ext uri="{FF2B5EF4-FFF2-40B4-BE49-F238E27FC236}">
                <a16:creationId xmlns:a16="http://schemas.microsoft.com/office/drawing/2014/main" id="{43FD8630-1A63-02B3-646A-3AEE4FC3A86C}"/>
              </a:ext>
            </a:extLst>
          </p:cNvPr>
          <p:cNvSpPr>
            <a:spLocks noGrp="1"/>
          </p:cNvSpPr>
          <p:nvPr>
            <p:ph sz="quarter" idx="13" hasCustomPrompt="1"/>
          </p:nvPr>
        </p:nvSpPr>
        <p:spPr>
          <a:xfrm>
            <a:off x="4295800" y="1196752"/>
            <a:ext cx="3599321" cy="2303784"/>
          </a:xfrm>
          <a:pattFill prst="wdUpDiag">
            <a:fgClr>
              <a:schemeClr val="bg1"/>
            </a:fgClr>
            <a:bgClr>
              <a:schemeClr val="bg2"/>
            </a:bgClr>
          </a:pattFill>
        </p:spPr>
        <p:txBody>
          <a:bodyPr bIns="900000" anchor="ctr">
            <a:normAutofit/>
          </a:bodyPr>
          <a:lstStyle>
            <a:lvl1pPr algn="ctr">
              <a:defRPr sz="1100"/>
            </a:lvl1pPr>
          </a:lstStyle>
          <a:p>
            <a:pPr lvl="0"/>
            <a:r>
              <a:rPr lang="en-US"/>
              <a:t>Insert graphic</a:t>
            </a:r>
          </a:p>
        </p:txBody>
      </p:sp>
      <p:sp>
        <p:nvSpPr>
          <p:cNvPr id="13" name="Content Placeholder 12">
            <a:extLst>
              <a:ext uri="{FF2B5EF4-FFF2-40B4-BE49-F238E27FC236}">
                <a16:creationId xmlns:a16="http://schemas.microsoft.com/office/drawing/2014/main" id="{0456104A-6D81-C64D-817B-67E2A3A9BE0C}"/>
              </a:ext>
            </a:extLst>
          </p:cNvPr>
          <p:cNvSpPr>
            <a:spLocks noGrp="1"/>
          </p:cNvSpPr>
          <p:nvPr>
            <p:ph sz="quarter" idx="14"/>
          </p:nvPr>
        </p:nvSpPr>
        <p:spPr>
          <a:xfrm>
            <a:off x="551992" y="3644676"/>
            <a:ext cx="3599321" cy="2447925"/>
          </a:xfrm>
        </p:spPr>
        <p:txBody>
          <a:bodyPr/>
          <a:lstStyle>
            <a:lvl1pPr>
              <a:defRPr sz="1600" b="1">
                <a:latin typeface="+mj-l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2">
            <a:extLst>
              <a:ext uri="{FF2B5EF4-FFF2-40B4-BE49-F238E27FC236}">
                <a16:creationId xmlns:a16="http://schemas.microsoft.com/office/drawing/2014/main" id="{F65C997E-2278-4E56-37A6-EB4C7EEC1C52}"/>
              </a:ext>
            </a:extLst>
          </p:cNvPr>
          <p:cNvSpPr>
            <a:spLocks noGrp="1"/>
          </p:cNvSpPr>
          <p:nvPr>
            <p:ph sz="quarter" idx="15"/>
          </p:nvPr>
        </p:nvSpPr>
        <p:spPr>
          <a:xfrm>
            <a:off x="4295800" y="3644676"/>
            <a:ext cx="3599321" cy="2447925"/>
          </a:xfrm>
        </p:spPr>
        <p:txBody>
          <a:bodyPr/>
          <a:lstStyle>
            <a:lvl1pPr>
              <a:defRPr sz="1600" b="1">
                <a:latin typeface="+mj-l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8">
            <a:extLst>
              <a:ext uri="{FF2B5EF4-FFF2-40B4-BE49-F238E27FC236}">
                <a16:creationId xmlns:a16="http://schemas.microsoft.com/office/drawing/2014/main" id="{4A711886-7106-5E98-C36A-B33A10E6109E}"/>
              </a:ext>
            </a:extLst>
          </p:cNvPr>
          <p:cNvSpPr>
            <a:spLocks noGrp="1"/>
          </p:cNvSpPr>
          <p:nvPr>
            <p:ph sz="quarter" idx="16" hasCustomPrompt="1"/>
          </p:nvPr>
        </p:nvSpPr>
        <p:spPr>
          <a:xfrm>
            <a:off x="8040216" y="1196752"/>
            <a:ext cx="3599321" cy="2303784"/>
          </a:xfrm>
          <a:pattFill prst="wdUpDiag">
            <a:fgClr>
              <a:schemeClr val="bg1"/>
            </a:fgClr>
            <a:bgClr>
              <a:schemeClr val="bg2"/>
            </a:bgClr>
          </a:pattFill>
        </p:spPr>
        <p:txBody>
          <a:bodyPr bIns="900000" anchor="ctr">
            <a:normAutofit/>
          </a:bodyPr>
          <a:lstStyle>
            <a:lvl1pPr algn="ctr">
              <a:defRPr sz="1100"/>
            </a:lvl1pPr>
          </a:lstStyle>
          <a:p>
            <a:pPr lvl="0"/>
            <a:r>
              <a:rPr lang="en-US"/>
              <a:t>Insert graphic</a:t>
            </a:r>
          </a:p>
        </p:txBody>
      </p:sp>
      <p:sp>
        <p:nvSpPr>
          <p:cNvPr id="16" name="Content Placeholder 12">
            <a:extLst>
              <a:ext uri="{FF2B5EF4-FFF2-40B4-BE49-F238E27FC236}">
                <a16:creationId xmlns:a16="http://schemas.microsoft.com/office/drawing/2014/main" id="{B8F42862-A11A-2F19-16B9-AC6652A9EFCE}"/>
              </a:ext>
            </a:extLst>
          </p:cNvPr>
          <p:cNvSpPr>
            <a:spLocks noGrp="1"/>
          </p:cNvSpPr>
          <p:nvPr>
            <p:ph sz="quarter" idx="17"/>
          </p:nvPr>
        </p:nvSpPr>
        <p:spPr>
          <a:xfrm>
            <a:off x="8040216" y="3644676"/>
            <a:ext cx="3599321" cy="2447925"/>
          </a:xfrm>
        </p:spPr>
        <p:txBody>
          <a:bodyPr/>
          <a:lstStyle>
            <a:lvl1pPr>
              <a:defRPr sz="1600" b="1">
                <a:latin typeface="+mj-l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EB8E4287-48AF-84EB-2E2C-96DD4E16BC4B}"/>
              </a:ext>
            </a:extLst>
          </p:cNvPr>
          <p:cNvSpPr>
            <a:spLocks noGrp="1"/>
          </p:cNvSpPr>
          <p:nvPr>
            <p:ph type="ftr" sz="quarter" idx="18"/>
          </p:nvPr>
        </p:nvSpPr>
        <p:spPr/>
        <p:txBody>
          <a:bodyPr/>
          <a:lstStyle/>
          <a:p>
            <a:r>
              <a:rPr lang="en-US"/>
              <a:t>© SAG ARIS GmbH. All rights reserved.</a:t>
            </a:r>
          </a:p>
        </p:txBody>
      </p:sp>
      <p:sp>
        <p:nvSpPr>
          <p:cNvPr id="7" name="Slide Number Placeholder 6">
            <a:extLst>
              <a:ext uri="{FF2B5EF4-FFF2-40B4-BE49-F238E27FC236}">
                <a16:creationId xmlns:a16="http://schemas.microsoft.com/office/drawing/2014/main" id="{89635549-7376-2661-8A6F-3AF90A68C016}"/>
              </a:ext>
            </a:extLst>
          </p:cNvPr>
          <p:cNvSpPr>
            <a:spLocks noGrp="1"/>
          </p:cNvSpPr>
          <p:nvPr>
            <p:ph type="sldNum" sz="quarter" idx="19"/>
          </p:nvPr>
        </p:nvSpPr>
        <p:spPr/>
        <p:txBody>
          <a:bodyPr/>
          <a:lstStyle/>
          <a:p>
            <a:fld id="{59C7FD53-A61A-46D7-B725-1FF4E056D6EF}" type="slidenum">
              <a:rPr lang="en-US"/>
              <a:pPr/>
              <a:t>‹#›</a:t>
            </a:fld>
            <a:endParaRPr lang="en-US"/>
          </a:p>
        </p:txBody>
      </p:sp>
      <p:sp>
        <p:nvSpPr>
          <p:cNvPr id="3" name="Subtitle 1">
            <a:extLst>
              <a:ext uri="{FF2B5EF4-FFF2-40B4-BE49-F238E27FC236}">
                <a16:creationId xmlns:a16="http://schemas.microsoft.com/office/drawing/2014/main" id="{5C1BB7BA-A92A-FFCE-9336-42CA7DDD533D}"/>
              </a:ext>
            </a:extLst>
          </p:cNvPr>
          <p:cNvSpPr>
            <a:spLocks noGrp="1"/>
          </p:cNvSpPr>
          <p:nvPr>
            <p:ph type="subTitle" sz="quarter" idx="1"/>
          </p:nvPr>
        </p:nvSpPr>
        <p:spPr>
          <a:xfrm>
            <a:off x="550862" y="707400"/>
            <a:ext cx="11088001" cy="290513"/>
          </a:xfrm>
        </p:spPr>
        <p:txBody>
          <a:bodyPr tIns="50800"/>
          <a:lstStyle>
            <a:lvl1pPr marL="0" indent="0">
              <a:lnSpc>
                <a:spcPct val="100000"/>
              </a:lnSpc>
              <a:spcBef>
                <a:spcPct val="0"/>
              </a:spcBef>
              <a:spcAft>
                <a:spcPts val="765"/>
              </a:spcAft>
              <a:buFontTx/>
              <a:buNone/>
              <a:defRPr b="0" baseline="0">
                <a:solidFill>
                  <a:schemeClr val="tx1"/>
                </a:solidFill>
                <a:latin typeface="+mn-lt"/>
                <a:cs typeface="+mn-cs"/>
              </a:defRPr>
            </a:lvl1pPr>
          </a:lstStyle>
          <a:p>
            <a:pPr lvl="0"/>
            <a:r>
              <a:rPr lang="en-US"/>
              <a:t>Click to edit Master subtitle style</a:t>
            </a:r>
          </a:p>
        </p:txBody>
      </p:sp>
      <p:sp>
        <p:nvSpPr>
          <p:cNvPr id="4" name="Flight Mode" hidden="1">
            <a:extLst>
              <a:ext uri="{FF2B5EF4-FFF2-40B4-BE49-F238E27FC236}">
                <a16:creationId xmlns:a16="http://schemas.microsoft.com/office/drawing/2014/main" id="{46A324C6-3044-23BF-D28C-C590201E7A87}"/>
              </a:ext>
            </a:extLst>
          </p:cNvPr>
          <p:cNvSpPr/>
          <p:nvPr userDrawn="1">
            <p:custDataLst>
              <p:tags r:id="rId1"/>
            </p:custDataLst>
          </p:nvPr>
        </p:nvSpPr>
        <p:spPr>
          <a:xfrm>
            <a:off x="10488000" y="6150600"/>
            <a:ext cx="1182598" cy="514375"/>
          </a:xfrm>
          <a:prstGeom prst="rect">
            <a:avLst/>
          </a:prstGeom>
          <a:solidFill>
            <a:schemeClr val="bg1"/>
          </a:solidFill>
          <a:ln>
            <a:noFill/>
          </a:ln>
        </p:spPr>
        <p:style>
          <a:lnRef idx="3">
            <a:schemeClr val="lt1"/>
          </a:lnRef>
          <a:fillRef idx="1">
            <a:schemeClr val="accent1"/>
          </a:fillRef>
          <a:effectRef idx="2">
            <a:schemeClr val="accent1"/>
          </a:effectRef>
          <a:fontRef idx="minor">
            <a:schemeClr val="lt1"/>
          </a:fontRef>
        </p:style>
        <p:txBody>
          <a:bodyPr lIns="97200" tIns="97200" rIns="97200" bIns="97200" rtlCol="0" anchor="ctr"/>
          <a:lstStyle/>
          <a:p>
            <a:pPr lvl="0" algn="ctr" defTabSz="972000">
              <a:lnSpc>
                <a:spcPct val="120000"/>
              </a:lnSpc>
              <a:spcAft>
                <a:spcPts val="700"/>
              </a:spcAft>
            </a:pPr>
            <a:endParaRPr lang="en-US" dirty="0">
              <a:solidFill>
                <a:schemeClr val="tx1"/>
              </a:solidFill>
            </a:endParaRPr>
          </a:p>
        </p:txBody>
      </p:sp>
      <p:sp>
        <p:nvSpPr>
          <p:cNvPr id="5" name="MIO_Placeholder_Mapping" hidden="1">
            <a:extLst>
              <a:ext uri="{FF2B5EF4-FFF2-40B4-BE49-F238E27FC236}">
                <a16:creationId xmlns:a16="http://schemas.microsoft.com/office/drawing/2014/main" id="{16580670-2235-85BC-5C22-7C06608D03B5}"/>
              </a:ext>
            </a:extLst>
          </p:cNvPr>
          <p:cNvSpPr/>
          <p:nvPr userDrawn="1">
            <p:custDataLst>
              <p:tags r:id="rId2"/>
            </p:custDataLst>
          </p:nvPr>
        </p:nvSpPr>
        <p:spPr>
          <a:xfrm>
            <a:off x="0" y="0"/>
            <a:ext cx="0" cy="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5462312"/>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picts 4 Contents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397F1-0814-B267-1984-6756C0C76095}"/>
              </a:ext>
            </a:extLst>
          </p:cNvPr>
          <p:cNvSpPr>
            <a:spLocks noGrp="1"/>
          </p:cNvSpPr>
          <p:nvPr>
            <p:ph type="title"/>
          </p:nvPr>
        </p:nvSpPr>
        <p:spPr/>
        <p:txBody>
          <a:bodyPr/>
          <a:lstStyle/>
          <a:p>
            <a:r>
              <a:rPr lang="en-US"/>
              <a:t>Click to edit Master title style</a:t>
            </a:r>
          </a:p>
        </p:txBody>
      </p:sp>
      <p:sp>
        <p:nvSpPr>
          <p:cNvPr id="9" name="Content Placeholder 8">
            <a:extLst>
              <a:ext uri="{FF2B5EF4-FFF2-40B4-BE49-F238E27FC236}">
                <a16:creationId xmlns:a16="http://schemas.microsoft.com/office/drawing/2014/main" id="{B1A0B438-08D8-A1E9-0E9D-4C575AC9F421}"/>
              </a:ext>
            </a:extLst>
          </p:cNvPr>
          <p:cNvSpPr>
            <a:spLocks noGrp="1"/>
          </p:cNvSpPr>
          <p:nvPr>
            <p:ph sz="quarter" idx="12" hasCustomPrompt="1"/>
          </p:nvPr>
        </p:nvSpPr>
        <p:spPr>
          <a:xfrm>
            <a:off x="551993" y="1196752"/>
            <a:ext cx="2662696" cy="2303585"/>
          </a:xfrm>
          <a:pattFill prst="wdUpDiag">
            <a:fgClr>
              <a:schemeClr val="bg1"/>
            </a:fgClr>
            <a:bgClr>
              <a:schemeClr val="bg2"/>
            </a:bgClr>
          </a:pattFill>
        </p:spPr>
        <p:txBody>
          <a:bodyPr bIns="900000" anchor="ctr">
            <a:normAutofit/>
          </a:bodyPr>
          <a:lstStyle>
            <a:lvl1pPr algn="ctr">
              <a:defRPr sz="1100"/>
            </a:lvl1pPr>
          </a:lstStyle>
          <a:p>
            <a:pPr lvl="0"/>
            <a:r>
              <a:rPr lang="en-US"/>
              <a:t>Insert graphic</a:t>
            </a:r>
          </a:p>
        </p:txBody>
      </p:sp>
      <p:sp>
        <p:nvSpPr>
          <p:cNvPr id="13" name="Content Placeholder 12">
            <a:extLst>
              <a:ext uri="{FF2B5EF4-FFF2-40B4-BE49-F238E27FC236}">
                <a16:creationId xmlns:a16="http://schemas.microsoft.com/office/drawing/2014/main" id="{0456104A-6D81-C64D-817B-67E2A3A9BE0C}"/>
              </a:ext>
            </a:extLst>
          </p:cNvPr>
          <p:cNvSpPr>
            <a:spLocks noGrp="1"/>
          </p:cNvSpPr>
          <p:nvPr>
            <p:ph sz="quarter" idx="14" hasCustomPrompt="1"/>
          </p:nvPr>
        </p:nvSpPr>
        <p:spPr>
          <a:xfrm>
            <a:off x="551993" y="3644353"/>
            <a:ext cx="2662696" cy="2447925"/>
          </a:xfrm>
        </p:spPr>
        <p:txBody>
          <a:bodyPr/>
          <a:lstStyle>
            <a:lvl1pPr>
              <a:defRPr b="1">
                <a:latin typeface="+mj-lt"/>
              </a:defRPr>
            </a:lvl1pPr>
          </a:lstStyle>
          <a:p>
            <a:pPr lvl="0"/>
            <a:r>
              <a:rPr lang="en-US"/>
              <a:t>Click to edit text style</a:t>
            </a:r>
          </a:p>
          <a:p>
            <a:pPr lvl="1"/>
            <a:r>
              <a:rPr lang="en-US"/>
              <a:t>Second level</a:t>
            </a:r>
          </a:p>
          <a:p>
            <a:pPr lvl="2"/>
            <a:r>
              <a:rPr lang="en-US"/>
              <a:t>Third level</a:t>
            </a:r>
          </a:p>
          <a:p>
            <a:pPr lvl="3"/>
            <a:r>
              <a:rPr lang="en-US"/>
              <a:t>Fourth level</a:t>
            </a:r>
          </a:p>
          <a:p>
            <a:pPr lvl="4"/>
            <a:r>
              <a:rPr lang="en-US"/>
              <a:t>Fifth level</a:t>
            </a:r>
          </a:p>
        </p:txBody>
      </p:sp>
      <p:sp>
        <p:nvSpPr>
          <p:cNvPr id="6" name="Content Placeholder 8">
            <a:extLst>
              <a:ext uri="{FF2B5EF4-FFF2-40B4-BE49-F238E27FC236}">
                <a16:creationId xmlns:a16="http://schemas.microsoft.com/office/drawing/2014/main" id="{0EE81861-DC94-4446-2135-60944D8CBEE6}"/>
              </a:ext>
            </a:extLst>
          </p:cNvPr>
          <p:cNvSpPr>
            <a:spLocks noGrp="1"/>
          </p:cNvSpPr>
          <p:nvPr>
            <p:ph sz="quarter" idx="15" hasCustomPrompt="1"/>
          </p:nvPr>
        </p:nvSpPr>
        <p:spPr>
          <a:xfrm>
            <a:off x="3359696" y="1196752"/>
            <a:ext cx="2662696" cy="2303585"/>
          </a:xfrm>
          <a:pattFill prst="wdUpDiag">
            <a:fgClr>
              <a:schemeClr val="bg1"/>
            </a:fgClr>
            <a:bgClr>
              <a:schemeClr val="bg2"/>
            </a:bgClr>
          </a:pattFill>
        </p:spPr>
        <p:txBody>
          <a:bodyPr bIns="900000" anchor="ctr">
            <a:normAutofit/>
          </a:bodyPr>
          <a:lstStyle>
            <a:lvl1pPr algn="ctr">
              <a:defRPr sz="1100"/>
            </a:lvl1pPr>
          </a:lstStyle>
          <a:p>
            <a:pPr lvl="0"/>
            <a:r>
              <a:rPr lang="en-US"/>
              <a:t>Insert graphic</a:t>
            </a:r>
          </a:p>
        </p:txBody>
      </p:sp>
      <p:sp>
        <p:nvSpPr>
          <p:cNvPr id="7" name="Content Placeholder 12">
            <a:extLst>
              <a:ext uri="{FF2B5EF4-FFF2-40B4-BE49-F238E27FC236}">
                <a16:creationId xmlns:a16="http://schemas.microsoft.com/office/drawing/2014/main" id="{3725FA80-7CD4-C867-D690-2FE699FED765}"/>
              </a:ext>
            </a:extLst>
          </p:cNvPr>
          <p:cNvSpPr>
            <a:spLocks noGrp="1"/>
          </p:cNvSpPr>
          <p:nvPr>
            <p:ph sz="quarter" idx="16" hasCustomPrompt="1"/>
          </p:nvPr>
        </p:nvSpPr>
        <p:spPr>
          <a:xfrm>
            <a:off x="3359696" y="3644353"/>
            <a:ext cx="2662696" cy="2447925"/>
          </a:xfrm>
        </p:spPr>
        <p:txBody>
          <a:bodyPr/>
          <a:lstStyle>
            <a:lvl1pPr>
              <a:defRPr b="1">
                <a:latin typeface="+mj-lt"/>
              </a:defRPr>
            </a:lvl1pPr>
          </a:lstStyle>
          <a:p>
            <a:pPr lvl="0"/>
            <a:r>
              <a:rPr lang="en-US"/>
              <a:t>Click to edit text style</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a:extLst>
              <a:ext uri="{FF2B5EF4-FFF2-40B4-BE49-F238E27FC236}">
                <a16:creationId xmlns:a16="http://schemas.microsoft.com/office/drawing/2014/main" id="{5B91C2C9-8C4D-2CD0-97E7-6ADC5C0E0B2A}"/>
              </a:ext>
            </a:extLst>
          </p:cNvPr>
          <p:cNvSpPr>
            <a:spLocks noGrp="1"/>
          </p:cNvSpPr>
          <p:nvPr>
            <p:ph sz="quarter" idx="17" hasCustomPrompt="1"/>
          </p:nvPr>
        </p:nvSpPr>
        <p:spPr>
          <a:xfrm>
            <a:off x="6168008" y="1196752"/>
            <a:ext cx="2662696" cy="2303585"/>
          </a:xfrm>
          <a:pattFill prst="wdUpDiag">
            <a:fgClr>
              <a:schemeClr val="bg1"/>
            </a:fgClr>
            <a:bgClr>
              <a:schemeClr val="bg2"/>
            </a:bgClr>
          </a:pattFill>
        </p:spPr>
        <p:txBody>
          <a:bodyPr bIns="900000" anchor="ctr">
            <a:normAutofit/>
          </a:bodyPr>
          <a:lstStyle>
            <a:lvl1pPr algn="ctr">
              <a:defRPr sz="1100"/>
            </a:lvl1pPr>
          </a:lstStyle>
          <a:p>
            <a:pPr lvl="0"/>
            <a:r>
              <a:rPr lang="en-US"/>
              <a:t>Insert graphic</a:t>
            </a:r>
          </a:p>
        </p:txBody>
      </p:sp>
      <p:sp>
        <p:nvSpPr>
          <p:cNvPr id="10" name="Content Placeholder 12">
            <a:extLst>
              <a:ext uri="{FF2B5EF4-FFF2-40B4-BE49-F238E27FC236}">
                <a16:creationId xmlns:a16="http://schemas.microsoft.com/office/drawing/2014/main" id="{C080695C-2AD3-8D41-C7CB-09FC2299ACDA}"/>
              </a:ext>
            </a:extLst>
          </p:cNvPr>
          <p:cNvSpPr>
            <a:spLocks noGrp="1"/>
          </p:cNvSpPr>
          <p:nvPr>
            <p:ph sz="quarter" idx="18" hasCustomPrompt="1"/>
          </p:nvPr>
        </p:nvSpPr>
        <p:spPr>
          <a:xfrm>
            <a:off x="6168008" y="3644353"/>
            <a:ext cx="2662696" cy="2447925"/>
          </a:xfrm>
        </p:spPr>
        <p:txBody>
          <a:bodyPr/>
          <a:lstStyle>
            <a:lvl1pPr>
              <a:defRPr b="1">
                <a:latin typeface="+mj-lt"/>
              </a:defRPr>
            </a:lvl1pPr>
          </a:lstStyle>
          <a:p>
            <a:pPr lvl="0"/>
            <a:r>
              <a:rPr lang="en-US"/>
              <a:t>Click to edit text style</a:t>
            </a:r>
          </a:p>
          <a:p>
            <a:pPr lvl="1"/>
            <a:r>
              <a:rPr lang="en-US"/>
              <a:t>Second level</a:t>
            </a:r>
          </a:p>
          <a:p>
            <a:pPr lvl="2"/>
            <a:r>
              <a:rPr lang="en-US"/>
              <a:t>Third level</a:t>
            </a:r>
          </a:p>
          <a:p>
            <a:pPr lvl="3"/>
            <a:r>
              <a:rPr lang="en-US"/>
              <a:t>Fourth level</a:t>
            </a:r>
          </a:p>
          <a:p>
            <a:pPr lvl="4"/>
            <a:r>
              <a:rPr lang="en-US"/>
              <a:t>Fifth level</a:t>
            </a:r>
          </a:p>
        </p:txBody>
      </p:sp>
      <p:sp>
        <p:nvSpPr>
          <p:cNvPr id="12" name="Content Placeholder 8">
            <a:extLst>
              <a:ext uri="{FF2B5EF4-FFF2-40B4-BE49-F238E27FC236}">
                <a16:creationId xmlns:a16="http://schemas.microsoft.com/office/drawing/2014/main" id="{8D34A93E-2FC6-BF8D-2772-A48A947530BC}"/>
              </a:ext>
            </a:extLst>
          </p:cNvPr>
          <p:cNvSpPr>
            <a:spLocks noGrp="1"/>
          </p:cNvSpPr>
          <p:nvPr>
            <p:ph sz="quarter" idx="19" hasCustomPrompt="1"/>
          </p:nvPr>
        </p:nvSpPr>
        <p:spPr>
          <a:xfrm>
            <a:off x="8976320" y="1196752"/>
            <a:ext cx="2662696" cy="2303585"/>
          </a:xfrm>
          <a:pattFill prst="wdUpDiag">
            <a:fgClr>
              <a:schemeClr val="bg1"/>
            </a:fgClr>
            <a:bgClr>
              <a:schemeClr val="bg2"/>
            </a:bgClr>
          </a:pattFill>
        </p:spPr>
        <p:txBody>
          <a:bodyPr bIns="900000" anchor="ctr">
            <a:normAutofit/>
          </a:bodyPr>
          <a:lstStyle>
            <a:lvl1pPr algn="ctr">
              <a:defRPr sz="1100"/>
            </a:lvl1pPr>
          </a:lstStyle>
          <a:p>
            <a:pPr lvl="0"/>
            <a:r>
              <a:rPr lang="en-US"/>
              <a:t>Insert graphic</a:t>
            </a:r>
          </a:p>
        </p:txBody>
      </p:sp>
      <p:sp>
        <p:nvSpPr>
          <p:cNvPr id="17" name="Content Placeholder 12">
            <a:extLst>
              <a:ext uri="{FF2B5EF4-FFF2-40B4-BE49-F238E27FC236}">
                <a16:creationId xmlns:a16="http://schemas.microsoft.com/office/drawing/2014/main" id="{66302D6E-7936-7865-9424-8BE5687EBC81}"/>
              </a:ext>
            </a:extLst>
          </p:cNvPr>
          <p:cNvSpPr>
            <a:spLocks noGrp="1"/>
          </p:cNvSpPr>
          <p:nvPr>
            <p:ph sz="quarter" idx="20" hasCustomPrompt="1"/>
          </p:nvPr>
        </p:nvSpPr>
        <p:spPr>
          <a:xfrm>
            <a:off x="8976320" y="3644353"/>
            <a:ext cx="2662696" cy="2447925"/>
          </a:xfrm>
        </p:spPr>
        <p:txBody>
          <a:bodyPr/>
          <a:lstStyle>
            <a:lvl1pPr>
              <a:defRPr b="1">
                <a:latin typeface="+mj-lt"/>
              </a:defRPr>
            </a:lvl1pPr>
          </a:lstStyle>
          <a:p>
            <a:pPr lvl="0"/>
            <a:r>
              <a:rPr lang="en-US"/>
              <a:t>Click to edit text style</a:t>
            </a:r>
          </a:p>
          <a:p>
            <a:pPr lvl="1"/>
            <a:r>
              <a:rPr lang="en-US"/>
              <a:t>Second level</a:t>
            </a:r>
          </a:p>
          <a:p>
            <a:pPr lvl="2"/>
            <a:r>
              <a:rPr lang="en-US"/>
              <a:t>Third level</a:t>
            </a:r>
          </a:p>
          <a:p>
            <a:pPr lvl="3"/>
            <a:r>
              <a:rPr lang="en-US"/>
              <a:t>Fourth level</a:t>
            </a:r>
          </a:p>
          <a:p>
            <a:pPr lvl="4"/>
            <a:r>
              <a:rPr lang="en-US"/>
              <a:t>Fifth level</a:t>
            </a:r>
          </a:p>
        </p:txBody>
      </p:sp>
      <p:sp>
        <p:nvSpPr>
          <p:cNvPr id="11" name="Footer Placeholder 10">
            <a:extLst>
              <a:ext uri="{FF2B5EF4-FFF2-40B4-BE49-F238E27FC236}">
                <a16:creationId xmlns:a16="http://schemas.microsoft.com/office/drawing/2014/main" id="{4B03755E-3A3C-64F6-687A-F62026EE4C35}"/>
              </a:ext>
            </a:extLst>
          </p:cNvPr>
          <p:cNvSpPr>
            <a:spLocks noGrp="1"/>
          </p:cNvSpPr>
          <p:nvPr>
            <p:ph type="ftr" sz="quarter" idx="21"/>
          </p:nvPr>
        </p:nvSpPr>
        <p:spPr/>
        <p:txBody>
          <a:bodyPr/>
          <a:lstStyle/>
          <a:p>
            <a:r>
              <a:rPr lang="en-US"/>
              <a:t>© SAG ARIS GmbH. All rights reserved.</a:t>
            </a:r>
          </a:p>
        </p:txBody>
      </p:sp>
      <p:sp>
        <p:nvSpPr>
          <p:cNvPr id="14" name="Slide Number Placeholder 13">
            <a:extLst>
              <a:ext uri="{FF2B5EF4-FFF2-40B4-BE49-F238E27FC236}">
                <a16:creationId xmlns:a16="http://schemas.microsoft.com/office/drawing/2014/main" id="{532448CE-4E7E-099D-13F7-EE230EF707AA}"/>
              </a:ext>
            </a:extLst>
          </p:cNvPr>
          <p:cNvSpPr>
            <a:spLocks noGrp="1"/>
          </p:cNvSpPr>
          <p:nvPr>
            <p:ph type="sldNum" sz="quarter" idx="22"/>
          </p:nvPr>
        </p:nvSpPr>
        <p:spPr/>
        <p:txBody>
          <a:bodyPr/>
          <a:lstStyle/>
          <a:p>
            <a:fld id="{59C7FD53-A61A-46D7-B725-1FF4E056D6EF}" type="slidenum">
              <a:rPr lang="en-US"/>
              <a:pPr/>
              <a:t>‹#›</a:t>
            </a:fld>
            <a:endParaRPr lang="en-US"/>
          </a:p>
        </p:txBody>
      </p:sp>
      <p:sp>
        <p:nvSpPr>
          <p:cNvPr id="3" name="Subtitle 1">
            <a:extLst>
              <a:ext uri="{FF2B5EF4-FFF2-40B4-BE49-F238E27FC236}">
                <a16:creationId xmlns:a16="http://schemas.microsoft.com/office/drawing/2014/main" id="{0CF91D12-E9E2-1A2B-146B-C2259E916835}"/>
              </a:ext>
            </a:extLst>
          </p:cNvPr>
          <p:cNvSpPr>
            <a:spLocks noGrp="1"/>
          </p:cNvSpPr>
          <p:nvPr>
            <p:ph type="subTitle" sz="quarter" idx="1"/>
          </p:nvPr>
        </p:nvSpPr>
        <p:spPr>
          <a:xfrm>
            <a:off x="550862" y="707400"/>
            <a:ext cx="11088001" cy="290513"/>
          </a:xfrm>
        </p:spPr>
        <p:txBody>
          <a:bodyPr tIns="50800"/>
          <a:lstStyle>
            <a:lvl1pPr marL="0" indent="0">
              <a:lnSpc>
                <a:spcPct val="100000"/>
              </a:lnSpc>
              <a:spcBef>
                <a:spcPct val="0"/>
              </a:spcBef>
              <a:spcAft>
                <a:spcPts val="765"/>
              </a:spcAft>
              <a:buFontTx/>
              <a:buNone/>
              <a:defRPr b="0" baseline="0">
                <a:solidFill>
                  <a:schemeClr val="tx1"/>
                </a:solidFill>
                <a:latin typeface="+mn-lt"/>
                <a:cs typeface="+mn-cs"/>
              </a:defRPr>
            </a:lvl1pPr>
          </a:lstStyle>
          <a:p>
            <a:pPr lvl="0"/>
            <a:r>
              <a:rPr lang="en-US"/>
              <a:t>Click to edit Master subtitle style</a:t>
            </a:r>
          </a:p>
        </p:txBody>
      </p:sp>
      <p:sp>
        <p:nvSpPr>
          <p:cNvPr id="4" name="Flight Mode" hidden="1">
            <a:extLst>
              <a:ext uri="{FF2B5EF4-FFF2-40B4-BE49-F238E27FC236}">
                <a16:creationId xmlns:a16="http://schemas.microsoft.com/office/drawing/2014/main" id="{CC2A6BB1-3354-CE35-F363-9E4A848807F5}"/>
              </a:ext>
            </a:extLst>
          </p:cNvPr>
          <p:cNvSpPr/>
          <p:nvPr userDrawn="1">
            <p:custDataLst>
              <p:tags r:id="rId1"/>
            </p:custDataLst>
          </p:nvPr>
        </p:nvSpPr>
        <p:spPr>
          <a:xfrm>
            <a:off x="10488000" y="6150600"/>
            <a:ext cx="1182598" cy="514375"/>
          </a:xfrm>
          <a:prstGeom prst="rect">
            <a:avLst/>
          </a:prstGeom>
          <a:solidFill>
            <a:schemeClr val="bg1"/>
          </a:solidFill>
          <a:ln>
            <a:noFill/>
          </a:ln>
        </p:spPr>
        <p:style>
          <a:lnRef idx="3">
            <a:schemeClr val="lt1"/>
          </a:lnRef>
          <a:fillRef idx="1">
            <a:schemeClr val="accent1"/>
          </a:fillRef>
          <a:effectRef idx="2">
            <a:schemeClr val="accent1"/>
          </a:effectRef>
          <a:fontRef idx="minor">
            <a:schemeClr val="lt1"/>
          </a:fontRef>
        </p:style>
        <p:txBody>
          <a:bodyPr lIns="97200" tIns="97200" rIns="97200" bIns="97200" rtlCol="0" anchor="ctr"/>
          <a:lstStyle/>
          <a:p>
            <a:pPr lvl="0" algn="ctr" defTabSz="972000">
              <a:lnSpc>
                <a:spcPct val="120000"/>
              </a:lnSpc>
              <a:spcAft>
                <a:spcPts val="700"/>
              </a:spcAft>
            </a:pPr>
            <a:endParaRPr lang="en-US" dirty="0">
              <a:solidFill>
                <a:schemeClr val="tx1"/>
              </a:solidFill>
            </a:endParaRPr>
          </a:p>
        </p:txBody>
      </p:sp>
      <p:sp>
        <p:nvSpPr>
          <p:cNvPr id="5" name="MIO_Placeholder_Mapping" hidden="1">
            <a:extLst>
              <a:ext uri="{FF2B5EF4-FFF2-40B4-BE49-F238E27FC236}">
                <a16:creationId xmlns:a16="http://schemas.microsoft.com/office/drawing/2014/main" id="{F2E9CCB8-3561-168F-BD67-810A7D24E306}"/>
              </a:ext>
            </a:extLst>
          </p:cNvPr>
          <p:cNvSpPr/>
          <p:nvPr userDrawn="1">
            <p:custDataLst>
              <p:tags r:id="rId2"/>
            </p:custDataLst>
          </p:nvPr>
        </p:nvSpPr>
        <p:spPr>
          <a:xfrm>
            <a:off x="0" y="0"/>
            <a:ext cx="0" cy="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0809662"/>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Pict - Whit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9AE778D-3B5C-8620-F8C7-D46E0AA648F3}"/>
              </a:ext>
            </a:extLst>
          </p:cNvPr>
          <p:cNvSpPr>
            <a:spLocks noGrp="1"/>
          </p:cNvSpPr>
          <p:nvPr>
            <p:ph type="ftr" sz="quarter" idx="10"/>
          </p:nvPr>
        </p:nvSpPr>
        <p:spPr/>
        <p:txBody>
          <a:bodyPr/>
          <a:lstStyle/>
          <a:p>
            <a:r>
              <a:rPr lang="en-US"/>
              <a:t>© SAG ARIS GmbH. All rights reserved.</a:t>
            </a:r>
          </a:p>
        </p:txBody>
      </p:sp>
      <p:sp>
        <p:nvSpPr>
          <p:cNvPr id="4" name="Slide Number Placeholder 3">
            <a:extLst>
              <a:ext uri="{FF2B5EF4-FFF2-40B4-BE49-F238E27FC236}">
                <a16:creationId xmlns:a16="http://schemas.microsoft.com/office/drawing/2014/main" id="{8DDDB82C-F1A0-F913-0FFB-410A21D8180D}"/>
              </a:ext>
            </a:extLst>
          </p:cNvPr>
          <p:cNvSpPr>
            <a:spLocks noGrp="1"/>
          </p:cNvSpPr>
          <p:nvPr>
            <p:ph type="sldNum" sz="quarter" idx="11"/>
          </p:nvPr>
        </p:nvSpPr>
        <p:spPr/>
        <p:txBody>
          <a:bodyPr/>
          <a:lstStyle/>
          <a:p>
            <a:fld id="{59C7FD53-A61A-46D7-B725-1FF4E056D6EF}" type="slidenum">
              <a:rPr lang="en-US"/>
              <a:pPr/>
              <a:t>‹#›</a:t>
            </a:fld>
            <a:endParaRPr lang="en-US"/>
          </a:p>
        </p:txBody>
      </p:sp>
      <p:sp>
        <p:nvSpPr>
          <p:cNvPr id="5" name="Picture Placeholder 31">
            <a:extLst>
              <a:ext uri="{FF2B5EF4-FFF2-40B4-BE49-F238E27FC236}">
                <a16:creationId xmlns:a16="http://schemas.microsoft.com/office/drawing/2014/main" id="{B00DC9E4-F4B7-7824-8039-7156CB222C33}"/>
              </a:ext>
            </a:extLst>
          </p:cNvPr>
          <p:cNvSpPr>
            <a:spLocks noGrp="1"/>
          </p:cNvSpPr>
          <p:nvPr>
            <p:ph type="pic" sz="quarter" idx="31"/>
          </p:nvPr>
        </p:nvSpPr>
        <p:spPr>
          <a:xfrm>
            <a:off x="-2" y="0"/>
            <a:ext cx="12192001" cy="5948826"/>
          </a:xfrm>
          <a:pattFill prst="wdUpDiag">
            <a:fgClr>
              <a:schemeClr val="bg1"/>
            </a:fgClr>
            <a:bgClr>
              <a:schemeClr val="bg2"/>
            </a:bgClr>
          </a:pattFill>
        </p:spPr>
        <p:txBody>
          <a:bodyPr bIns="583200" anchor="ctr" anchorCtr="1"/>
          <a:lstStyle>
            <a:lvl1pPr>
              <a:defRPr baseline="0">
                <a:latin typeface="+mn-lt"/>
                <a:cs typeface="+mn-cs"/>
              </a:defRPr>
            </a:lvl1pPr>
          </a:lstStyle>
          <a:p>
            <a:r>
              <a:rPr lang="en-US"/>
              <a:t>Click icon to add picture</a:t>
            </a:r>
            <a:endParaRPr lang="en-US" dirty="0"/>
          </a:p>
        </p:txBody>
      </p:sp>
      <p:sp>
        <p:nvSpPr>
          <p:cNvPr id="2" name="Flight Mode" hidden="1">
            <a:extLst>
              <a:ext uri="{FF2B5EF4-FFF2-40B4-BE49-F238E27FC236}">
                <a16:creationId xmlns:a16="http://schemas.microsoft.com/office/drawing/2014/main" id="{1FFB842E-A907-E9CB-AD18-EDD4B326A717}"/>
              </a:ext>
            </a:extLst>
          </p:cNvPr>
          <p:cNvSpPr/>
          <p:nvPr userDrawn="1">
            <p:custDataLst>
              <p:tags r:id="rId1"/>
            </p:custDataLst>
          </p:nvPr>
        </p:nvSpPr>
        <p:spPr>
          <a:xfrm>
            <a:off x="10488000" y="6150600"/>
            <a:ext cx="1182598" cy="514375"/>
          </a:xfrm>
          <a:prstGeom prst="rect">
            <a:avLst/>
          </a:prstGeom>
          <a:solidFill>
            <a:schemeClr val="bg1"/>
          </a:solidFill>
          <a:ln>
            <a:noFill/>
          </a:ln>
        </p:spPr>
        <p:style>
          <a:lnRef idx="3">
            <a:schemeClr val="lt1"/>
          </a:lnRef>
          <a:fillRef idx="1">
            <a:schemeClr val="accent1"/>
          </a:fillRef>
          <a:effectRef idx="2">
            <a:schemeClr val="accent1"/>
          </a:effectRef>
          <a:fontRef idx="minor">
            <a:schemeClr val="lt1"/>
          </a:fontRef>
        </p:style>
        <p:txBody>
          <a:bodyPr lIns="97200" tIns="97200" rIns="97200" bIns="97200" rtlCol="0" anchor="ctr"/>
          <a:lstStyle/>
          <a:p>
            <a:pPr lvl="0" algn="ctr" defTabSz="972000">
              <a:lnSpc>
                <a:spcPct val="120000"/>
              </a:lnSpc>
              <a:spcAft>
                <a:spcPts val="700"/>
              </a:spcAft>
            </a:pPr>
            <a:endParaRPr lang="en-US" dirty="0">
              <a:solidFill>
                <a:schemeClr val="tx1"/>
              </a:solidFill>
            </a:endParaRPr>
          </a:p>
        </p:txBody>
      </p:sp>
      <p:sp>
        <p:nvSpPr>
          <p:cNvPr id="6" name="MIO_Placeholder_Mapping" hidden="1">
            <a:extLst>
              <a:ext uri="{FF2B5EF4-FFF2-40B4-BE49-F238E27FC236}">
                <a16:creationId xmlns:a16="http://schemas.microsoft.com/office/drawing/2014/main" id="{251D2181-0D11-593F-D5C9-1B37C68DEFE8}"/>
              </a:ext>
            </a:extLst>
          </p:cNvPr>
          <p:cNvSpPr/>
          <p:nvPr userDrawn="1">
            <p:custDataLst>
              <p:tags r:id="rId2"/>
            </p:custDataLst>
          </p:nvPr>
        </p:nvSpPr>
        <p:spPr>
          <a:xfrm>
            <a:off x="0" y="0"/>
            <a:ext cx="0" cy="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5715512"/>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 Gree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0B96E-5982-9F5C-E74C-271F54C46AE6}"/>
              </a:ext>
            </a:extLst>
          </p:cNvPr>
          <p:cNvSpPr>
            <a:spLocks noGrp="1"/>
          </p:cNvSpPr>
          <p:nvPr>
            <p:ph type="title"/>
          </p:nvPr>
        </p:nvSpPr>
        <p:spPr>
          <a:xfrm>
            <a:off x="1343025" y="1196932"/>
            <a:ext cx="7489825" cy="3312188"/>
          </a:xfrm>
        </p:spPr>
        <p:txBody>
          <a:bodyPr/>
          <a:lstStyle>
            <a:lvl1pPr>
              <a:defRPr sz="4800"/>
            </a:lvl1pPr>
          </a:lstStyle>
          <a:p>
            <a:r>
              <a:rPr lang="en-US"/>
              <a:t>Click to edit Master title style</a:t>
            </a:r>
          </a:p>
        </p:txBody>
      </p:sp>
      <p:cxnSp>
        <p:nvCxnSpPr>
          <p:cNvPr id="5" name="Straight Connector 4">
            <a:extLst>
              <a:ext uri="{FF2B5EF4-FFF2-40B4-BE49-F238E27FC236}">
                <a16:creationId xmlns:a16="http://schemas.microsoft.com/office/drawing/2014/main" id="{908E2171-2EDD-0165-660C-7BF2F3C41121}"/>
              </a:ext>
            </a:extLst>
          </p:cNvPr>
          <p:cNvCxnSpPr>
            <a:cxnSpLocks/>
          </p:cNvCxnSpPr>
          <p:nvPr userDrawn="1"/>
        </p:nvCxnSpPr>
        <p:spPr>
          <a:xfrm flipV="1">
            <a:off x="0" y="1484784"/>
            <a:ext cx="1138238" cy="50"/>
          </a:xfrm>
          <a:prstGeom prst="line">
            <a:avLst/>
          </a:prstGeom>
          <a:ln w="12700" cap="rnd"/>
        </p:spPr>
        <p:style>
          <a:lnRef idx="2">
            <a:schemeClr val="accent1"/>
          </a:lnRef>
          <a:fillRef idx="0">
            <a:schemeClr val="accent1"/>
          </a:fillRef>
          <a:effectRef idx="1">
            <a:schemeClr val="accent1"/>
          </a:effectRef>
          <a:fontRef idx="minor">
            <a:schemeClr val="tx1"/>
          </a:fontRef>
        </p:style>
      </p:cxnSp>
      <p:sp>
        <p:nvSpPr>
          <p:cNvPr id="7" name="Footer Placeholder 6">
            <a:extLst>
              <a:ext uri="{FF2B5EF4-FFF2-40B4-BE49-F238E27FC236}">
                <a16:creationId xmlns:a16="http://schemas.microsoft.com/office/drawing/2014/main" id="{14C2CBD0-08D4-166D-02F7-B87863F2A61B}"/>
              </a:ext>
            </a:extLst>
          </p:cNvPr>
          <p:cNvSpPr>
            <a:spLocks noGrp="1"/>
          </p:cNvSpPr>
          <p:nvPr>
            <p:ph type="ftr" sz="quarter" idx="10"/>
          </p:nvPr>
        </p:nvSpPr>
        <p:spPr/>
        <p:txBody>
          <a:bodyPr/>
          <a:lstStyle/>
          <a:p>
            <a:r>
              <a:rPr lang="en-US"/>
              <a:t>© SAG ARIS GmbH. All rights reserved.</a:t>
            </a:r>
          </a:p>
        </p:txBody>
      </p:sp>
      <p:sp>
        <p:nvSpPr>
          <p:cNvPr id="8" name="Slide Number Placeholder 7">
            <a:extLst>
              <a:ext uri="{FF2B5EF4-FFF2-40B4-BE49-F238E27FC236}">
                <a16:creationId xmlns:a16="http://schemas.microsoft.com/office/drawing/2014/main" id="{F888CE66-6E43-032E-CA2B-4368D2436EB7}"/>
              </a:ext>
            </a:extLst>
          </p:cNvPr>
          <p:cNvSpPr>
            <a:spLocks noGrp="1"/>
          </p:cNvSpPr>
          <p:nvPr>
            <p:ph type="sldNum" sz="quarter" idx="11"/>
          </p:nvPr>
        </p:nvSpPr>
        <p:spPr/>
        <p:txBody>
          <a:bodyPr/>
          <a:lstStyle/>
          <a:p>
            <a:fld id="{59C7FD53-A61A-46D7-B725-1FF4E056D6EF}" type="slidenum">
              <a:rPr lang="en-US"/>
              <a:pPr/>
              <a:t>‹#›</a:t>
            </a:fld>
            <a:endParaRPr lang="en-US"/>
          </a:p>
        </p:txBody>
      </p:sp>
      <p:grpSp>
        <p:nvGrpSpPr>
          <p:cNvPr id="9" name="Graphic 3">
            <a:extLst>
              <a:ext uri="{FF2B5EF4-FFF2-40B4-BE49-F238E27FC236}">
                <a16:creationId xmlns:a16="http://schemas.microsoft.com/office/drawing/2014/main" id="{E25F4C0A-F735-E0AC-D4FD-3181063AA51D}"/>
              </a:ext>
            </a:extLst>
          </p:cNvPr>
          <p:cNvGrpSpPr/>
          <p:nvPr/>
        </p:nvGrpSpPr>
        <p:grpSpPr>
          <a:xfrm>
            <a:off x="10633946" y="6180322"/>
            <a:ext cx="1005290" cy="414704"/>
            <a:chOff x="10633946" y="6180322"/>
            <a:chExt cx="1005290" cy="414704"/>
          </a:xfrm>
        </p:grpSpPr>
        <p:sp>
          <p:nvSpPr>
            <p:cNvPr id="10" name="Freeform: Shape 9">
              <a:extLst>
                <a:ext uri="{FF2B5EF4-FFF2-40B4-BE49-F238E27FC236}">
                  <a16:creationId xmlns:a16="http://schemas.microsoft.com/office/drawing/2014/main" id="{25913AFA-0FC4-A99D-5618-428CD283470B}"/>
                </a:ext>
              </a:extLst>
            </p:cNvPr>
            <p:cNvSpPr/>
            <p:nvPr/>
          </p:nvSpPr>
          <p:spPr>
            <a:xfrm>
              <a:off x="11410582" y="6180322"/>
              <a:ext cx="228654" cy="246462"/>
            </a:xfrm>
            <a:custGeom>
              <a:avLst/>
              <a:gdLst>
                <a:gd name="connsiteX0" fmla="*/ 150025 w 228654"/>
                <a:gd name="connsiteY0" fmla="*/ 119925 h 246462"/>
                <a:gd name="connsiteX1" fmla="*/ 149837 w 228654"/>
                <a:gd name="connsiteY1" fmla="*/ 120033 h 246462"/>
                <a:gd name="connsiteX2" fmla="*/ 149918 w 228654"/>
                <a:gd name="connsiteY2" fmla="*/ 120086 h 246462"/>
                <a:gd name="connsiteX3" fmla="*/ 150120 w 228654"/>
                <a:gd name="connsiteY3" fmla="*/ 119979 h 246462"/>
                <a:gd name="connsiteX4" fmla="*/ 150025 w 228654"/>
                <a:gd name="connsiteY4" fmla="*/ 119939 h 246462"/>
                <a:gd name="connsiteX5" fmla="*/ 68525 w 228654"/>
                <a:gd name="connsiteY5" fmla="*/ 80909 h 246462"/>
                <a:gd name="connsiteX6" fmla="*/ 19147 w 228654"/>
                <a:gd name="connsiteY6" fmla="*/ 52806 h 246462"/>
                <a:gd name="connsiteX7" fmla="*/ 14927 w 228654"/>
                <a:gd name="connsiteY7" fmla="*/ 53948 h 246462"/>
                <a:gd name="connsiteX8" fmla="*/ 411 w 228654"/>
                <a:gd name="connsiteY8" fmla="*/ 79175 h 246462"/>
                <a:gd name="connsiteX9" fmla="*/ 1567 w 228654"/>
                <a:gd name="connsiteY9" fmla="*/ 83395 h 246462"/>
                <a:gd name="connsiteX10" fmla="*/ 70205 w 228654"/>
                <a:gd name="connsiteY10" fmla="*/ 122479 h 246462"/>
                <a:gd name="connsiteX11" fmla="*/ 1729 w 228654"/>
                <a:gd name="connsiteY11" fmla="*/ 161992 h 246462"/>
                <a:gd name="connsiteX12" fmla="*/ 600 w 228654"/>
                <a:gd name="connsiteY12" fmla="*/ 166213 h 246462"/>
                <a:gd name="connsiteX13" fmla="*/ 15222 w 228654"/>
                <a:gd name="connsiteY13" fmla="*/ 191359 h 246462"/>
                <a:gd name="connsiteX14" fmla="*/ 19469 w 228654"/>
                <a:gd name="connsiteY14" fmla="*/ 192488 h 246462"/>
                <a:gd name="connsiteX15" fmla="*/ 99478 w 228654"/>
                <a:gd name="connsiteY15" fmla="*/ 146281 h 246462"/>
                <a:gd name="connsiteX16" fmla="*/ 101413 w 228654"/>
                <a:gd name="connsiteY16" fmla="*/ 142935 h 246462"/>
                <a:gd name="connsiteX17" fmla="*/ 101413 w 228654"/>
                <a:gd name="connsiteY17" fmla="*/ 137075 h 246462"/>
                <a:gd name="connsiteX18" fmla="*/ 68512 w 228654"/>
                <a:gd name="connsiteY18" fmla="*/ 80909 h 246462"/>
                <a:gd name="connsiteX19" fmla="*/ 223112 w 228654"/>
                <a:gd name="connsiteY19" fmla="*/ 173013 h 246462"/>
                <a:gd name="connsiteX20" fmla="*/ 145147 w 228654"/>
                <a:gd name="connsiteY20" fmla="*/ 128661 h 246462"/>
                <a:gd name="connsiteX21" fmla="*/ 141263 w 228654"/>
                <a:gd name="connsiteY21" fmla="*/ 128661 h 246462"/>
                <a:gd name="connsiteX22" fmla="*/ 136169 w 228654"/>
                <a:gd name="connsiteY22" fmla="*/ 131618 h 246462"/>
                <a:gd name="connsiteX23" fmla="*/ 101547 w 228654"/>
                <a:gd name="connsiteY23" fmla="*/ 191829 h 246462"/>
                <a:gd name="connsiteX24" fmla="*/ 101534 w 228654"/>
                <a:gd name="connsiteY24" fmla="*/ 191829 h 246462"/>
                <a:gd name="connsiteX25" fmla="*/ 101722 w 228654"/>
                <a:gd name="connsiteY25" fmla="*/ 243385 h 246462"/>
                <a:gd name="connsiteX26" fmla="*/ 104854 w 228654"/>
                <a:gd name="connsiteY26" fmla="*/ 246463 h 246462"/>
                <a:gd name="connsiteX27" fmla="*/ 134059 w 228654"/>
                <a:gd name="connsiteY27" fmla="*/ 246355 h 246462"/>
                <a:gd name="connsiteX28" fmla="*/ 137150 w 228654"/>
                <a:gd name="connsiteY28" fmla="*/ 243251 h 246462"/>
                <a:gd name="connsiteX29" fmla="*/ 136827 w 228654"/>
                <a:gd name="connsiteY29" fmla="*/ 164546 h 246462"/>
                <a:gd name="connsiteX30" fmla="*/ 205492 w 228654"/>
                <a:gd name="connsiteY30" fmla="*/ 203603 h 246462"/>
                <a:gd name="connsiteX31" fmla="*/ 209726 w 228654"/>
                <a:gd name="connsiteY31" fmla="*/ 202460 h 246462"/>
                <a:gd name="connsiteX32" fmla="*/ 224241 w 228654"/>
                <a:gd name="connsiteY32" fmla="*/ 177233 h 246462"/>
                <a:gd name="connsiteX33" fmla="*/ 223099 w 228654"/>
                <a:gd name="connsiteY33" fmla="*/ 173013 h 246462"/>
                <a:gd name="connsiteX34" fmla="*/ 228260 w 228654"/>
                <a:gd name="connsiteY34" fmla="*/ 68369 h 246462"/>
                <a:gd name="connsiteX35" fmla="*/ 213570 w 228654"/>
                <a:gd name="connsiteY35" fmla="*/ 43250 h 246462"/>
                <a:gd name="connsiteX36" fmla="*/ 209309 w 228654"/>
                <a:gd name="connsiteY36" fmla="*/ 42135 h 246462"/>
                <a:gd name="connsiteX37" fmla="*/ 140994 w 228654"/>
                <a:gd name="connsiteY37" fmla="*/ 81783 h 246462"/>
                <a:gd name="connsiteX38" fmla="*/ 140685 w 228654"/>
                <a:gd name="connsiteY38" fmla="*/ 3078 h 246462"/>
                <a:gd name="connsiteX39" fmla="*/ 137567 w 228654"/>
                <a:gd name="connsiteY39" fmla="*/ 0 h 246462"/>
                <a:gd name="connsiteX40" fmla="*/ 108361 w 228654"/>
                <a:gd name="connsiteY40" fmla="*/ 108 h 246462"/>
                <a:gd name="connsiteX41" fmla="*/ 105270 w 228654"/>
                <a:gd name="connsiteY41" fmla="*/ 3212 h 246462"/>
                <a:gd name="connsiteX42" fmla="*/ 105593 w 228654"/>
                <a:gd name="connsiteY42" fmla="*/ 92588 h 246462"/>
                <a:gd name="connsiteX43" fmla="*/ 107542 w 228654"/>
                <a:gd name="connsiteY43" fmla="*/ 95921 h 246462"/>
                <a:gd name="connsiteX44" fmla="*/ 112676 w 228654"/>
                <a:gd name="connsiteY44" fmla="*/ 98824 h 246462"/>
                <a:gd name="connsiteX45" fmla="*/ 182376 w 228654"/>
                <a:gd name="connsiteY45" fmla="*/ 98569 h 246462"/>
                <a:gd name="connsiteX46" fmla="*/ 182376 w 228654"/>
                <a:gd name="connsiteY46" fmla="*/ 98569 h 246462"/>
                <a:gd name="connsiteX47" fmla="*/ 227117 w 228654"/>
                <a:gd name="connsiteY47" fmla="*/ 72603 h 246462"/>
                <a:gd name="connsiteX48" fmla="*/ 228233 w 228654"/>
                <a:gd name="connsiteY48" fmla="*/ 68369 h 24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28654" h="246462">
                  <a:moveTo>
                    <a:pt x="150025" y="119925"/>
                  </a:moveTo>
                  <a:lnTo>
                    <a:pt x="149837" y="120033"/>
                  </a:lnTo>
                  <a:lnTo>
                    <a:pt x="149918" y="120086"/>
                  </a:lnTo>
                  <a:lnTo>
                    <a:pt x="150120" y="119979"/>
                  </a:lnTo>
                  <a:lnTo>
                    <a:pt x="150025" y="119939"/>
                  </a:lnTo>
                  <a:close/>
                  <a:moveTo>
                    <a:pt x="68525" y="80909"/>
                  </a:moveTo>
                  <a:lnTo>
                    <a:pt x="19147" y="52806"/>
                  </a:lnTo>
                  <a:cubicBezTo>
                    <a:pt x="17668" y="51959"/>
                    <a:pt x="15787" y="52470"/>
                    <a:pt x="14927" y="53948"/>
                  </a:cubicBezTo>
                  <a:lnTo>
                    <a:pt x="411" y="79175"/>
                  </a:lnTo>
                  <a:cubicBezTo>
                    <a:pt x="-449" y="80654"/>
                    <a:pt x="89" y="82535"/>
                    <a:pt x="1567" y="83395"/>
                  </a:cubicBezTo>
                  <a:lnTo>
                    <a:pt x="70205" y="122479"/>
                  </a:lnTo>
                  <a:lnTo>
                    <a:pt x="1729" y="161992"/>
                  </a:lnTo>
                  <a:cubicBezTo>
                    <a:pt x="250" y="162853"/>
                    <a:pt x="-247" y="164734"/>
                    <a:pt x="600" y="166213"/>
                  </a:cubicBezTo>
                  <a:lnTo>
                    <a:pt x="15222" y="191359"/>
                  </a:lnTo>
                  <a:cubicBezTo>
                    <a:pt x="16096" y="192837"/>
                    <a:pt x="17991" y="193335"/>
                    <a:pt x="19469" y="192488"/>
                  </a:cubicBezTo>
                  <a:lnTo>
                    <a:pt x="99478" y="146281"/>
                  </a:lnTo>
                  <a:cubicBezTo>
                    <a:pt x="100674" y="145582"/>
                    <a:pt x="101413" y="144319"/>
                    <a:pt x="101413" y="142935"/>
                  </a:cubicBezTo>
                  <a:lnTo>
                    <a:pt x="101413" y="137075"/>
                  </a:lnTo>
                  <a:cubicBezTo>
                    <a:pt x="101305" y="113864"/>
                    <a:pt x="88779" y="92440"/>
                    <a:pt x="68512" y="80909"/>
                  </a:cubicBezTo>
                  <a:close/>
                  <a:moveTo>
                    <a:pt x="223112" y="173013"/>
                  </a:moveTo>
                  <a:lnTo>
                    <a:pt x="145147" y="128661"/>
                  </a:lnTo>
                  <a:cubicBezTo>
                    <a:pt x="143924" y="127976"/>
                    <a:pt x="142459" y="127976"/>
                    <a:pt x="141263" y="128661"/>
                  </a:cubicBezTo>
                  <a:lnTo>
                    <a:pt x="136169" y="131618"/>
                  </a:lnTo>
                  <a:cubicBezTo>
                    <a:pt x="114638" y="144090"/>
                    <a:pt x="101453" y="167046"/>
                    <a:pt x="101547" y="191829"/>
                  </a:cubicBezTo>
                  <a:lnTo>
                    <a:pt x="101534" y="191829"/>
                  </a:lnTo>
                  <a:cubicBezTo>
                    <a:pt x="101534" y="191829"/>
                    <a:pt x="101722" y="243385"/>
                    <a:pt x="101722" y="243385"/>
                  </a:cubicBezTo>
                  <a:cubicBezTo>
                    <a:pt x="101722" y="245092"/>
                    <a:pt x="103133" y="246476"/>
                    <a:pt x="104854" y="246463"/>
                  </a:cubicBezTo>
                  <a:lnTo>
                    <a:pt x="134059" y="246355"/>
                  </a:lnTo>
                  <a:cubicBezTo>
                    <a:pt x="135766" y="246355"/>
                    <a:pt x="137163" y="244958"/>
                    <a:pt x="137150" y="243251"/>
                  </a:cubicBezTo>
                  <a:lnTo>
                    <a:pt x="136827" y="164546"/>
                  </a:lnTo>
                  <a:lnTo>
                    <a:pt x="205492" y="203603"/>
                  </a:lnTo>
                  <a:cubicBezTo>
                    <a:pt x="206984" y="204463"/>
                    <a:pt x="208879" y="203939"/>
                    <a:pt x="209726" y="202460"/>
                  </a:cubicBezTo>
                  <a:lnTo>
                    <a:pt x="224241" y="177233"/>
                  </a:lnTo>
                  <a:cubicBezTo>
                    <a:pt x="225101" y="175755"/>
                    <a:pt x="224577" y="173873"/>
                    <a:pt x="223099" y="173013"/>
                  </a:cubicBezTo>
                  <a:close/>
                  <a:moveTo>
                    <a:pt x="228260" y="68369"/>
                  </a:moveTo>
                  <a:lnTo>
                    <a:pt x="213570" y="43250"/>
                  </a:lnTo>
                  <a:cubicBezTo>
                    <a:pt x="212710" y="41772"/>
                    <a:pt x="210788" y="41274"/>
                    <a:pt x="209309" y="42135"/>
                  </a:cubicBezTo>
                  <a:lnTo>
                    <a:pt x="140994" y="81783"/>
                  </a:lnTo>
                  <a:lnTo>
                    <a:pt x="140685" y="3078"/>
                  </a:lnTo>
                  <a:cubicBezTo>
                    <a:pt x="140685" y="1371"/>
                    <a:pt x="139273" y="-13"/>
                    <a:pt x="137567" y="0"/>
                  </a:cubicBezTo>
                  <a:lnTo>
                    <a:pt x="108361" y="108"/>
                  </a:lnTo>
                  <a:cubicBezTo>
                    <a:pt x="106641" y="108"/>
                    <a:pt x="105243" y="1505"/>
                    <a:pt x="105270" y="3212"/>
                  </a:cubicBezTo>
                  <a:lnTo>
                    <a:pt x="105593" y="92588"/>
                  </a:lnTo>
                  <a:cubicBezTo>
                    <a:pt x="105593" y="93959"/>
                    <a:pt x="106345" y="95236"/>
                    <a:pt x="107542" y="95921"/>
                  </a:cubicBezTo>
                  <a:lnTo>
                    <a:pt x="112676" y="98824"/>
                  </a:lnTo>
                  <a:cubicBezTo>
                    <a:pt x="134287" y="111135"/>
                    <a:pt x="160858" y="111041"/>
                    <a:pt x="182376" y="98569"/>
                  </a:cubicBezTo>
                  <a:lnTo>
                    <a:pt x="182376" y="98569"/>
                  </a:lnTo>
                  <a:cubicBezTo>
                    <a:pt x="182376" y="98569"/>
                    <a:pt x="227117" y="72603"/>
                    <a:pt x="227117" y="72603"/>
                  </a:cubicBezTo>
                  <a:cubicBezTo>
                    <a:pt x="228596" y="71756"/>
                    <a:pt x="229093" y="69848"/>
                    <a:pt x="228233" y="68369"/>
                  </a:cubicBezTo>
                  <a:close/>
                </a:path>
              </a:pathLst>
            </a:custGeom>
            <a:solidFill>
              <a:srgbClr val="FF5689"/>
            </a:solidFill>
            <a:ln w="1334"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42BEDB2F-FD5C-1C31-F785-E28375562E9E}"/>
                </a:ext>
              </a:extLst>
            </p:cNvPr>
            <p:cNvSpPr/>
            <p:nvPr/>
          </p:nvSpPr>
          <p:spPr>
            <a:xfrm>
              <a:off x="10633946" y="6254726"/>
              <a:ext cx="750046" cy="340300"/>
            </a:xfrm>
            <a:custGeom>
              <a:avLst/>
              <a:gdLst>
                <a:gd name="connsiteX0" fmla="*/ 196641 w 750046"/>
                <a:gd name="connsiteY0" fmla="*/ 94107 h 340300"/>
                <a:gd name="connsiteX1" fmla="*/ 161710 w 750046"/>
                <a:gd name="connsiteY1" fmla="*/ 83866 h 340300"/>
                <a:gd name="connsiteX2" fmla="*/ 123917 w 750046"/>
                <a:gd name="connsiteY2" fmla="*/ 81245 h 340300"/>
                <a:gd name="connsiteX3" fmla="*/ 83005 w 750046"/>
                <a:gd name="connsiteY3" fmla="*/ 85304 h 340300"/>
                <a:gd name="connsiteX4" fmla="*/ 46408 w 750046"/>
                <a:gd name="connsiteY4" fmla="*/ 98878 h 340300"/>
                <a:gd name="connsiteX5" fmla="*/ 19622 w 750046"/>
                <a:gd name="connsiteY5" fmla="*/ 124118 h 340300"/>
                <a:gd name="connsiteX6" fmla="*/ 7674 w 750046"/>
                <a:gd name="connsiteY6" fmla="*/ 163645 h 340300"/>
                <a:gd name="connsiteX7" fmla="*/ 75587 w 750046"/>
                <a:gd name="connsiteY7" fmla="*/ 163645 h 340300"/>
                <a:gd name="connsiteX8" fmla="*/ 88973 w 750046"/>
                <a:gd name="connsiteY8" fmla="*/ 135085 h 340300"/>
                <a:gd name="connsiteX9" fmla="*/ 120543 w 750046"/>
                <a:gd name="connsiteY9" fmla="*/ 126511 h 340300"/>
                <a:gd name="connsiteX10" fmla="*/ 137532 w 750046"/>
                <a:gd name="connsiteY10" fmla="*/ 127693 h 340300"/>
                <a:gd name="connsiteX11" fmla="*/ 151415 w 750046"/>
                <a:gd name="connsiteY11" fmla="*/ 132465 h 340300"/>
                <a:gd name="connsiteX12" fmla="*/ 160984 w 750046"/>
                <a:gd name="connsiteY12" fmla="*/ 142464 h 340300"/>
                <a:gd name="connsiteX13" fmla="*/ 164559 w 750046"/>
                <a:gd name="connsiteY13" fmla="*/ 159842 h 340300"/>
                <a:gd name="connsiteX14" fmla="*/ 158350 w 750046"/>
                <a:gd name="connsiteY14" fmla="*/ 175795 h 340300"/>
                <a:gd name="connsiteX15" fmla="*/ 140166 w 750046"/>
                <a:gd name="connsiteY15" fmla="*/ 184128 h 340300"/>
                <a:gd name="connsiteX16" fmla="*/ 113850 w 750046"/>
                <a:gd name="connsiteY16" fmla="*/ 188429 h 340300"/>
                <a:gd name="connsiteX17" fmla="*/ 83718 w 750046"/>
                <a:gd name="connsiteY17" fmla="*/ 192232 h 340300"/>
                <a:gd name="connsiteX18" fmla="*/ 53330 w 750046"/>
                <a:gd name="connsiteY18" fmla="*/ 198657 h 340300"/>
                <a:gd name="connsiteX19" fmla="*/ 26544 w 750046"/>
                <a:gd name="connsiteY19" fmla="*/ 210793 h 340300"/>
                <a:gd name="connsiteX20" fmla="*/ 7419 w 750046"/>
                <a:gd name="connsiteY20" fmla="*/ 232458 h 340300"/>
                <a:gd name="connsiteX21" fmla="*/ 0 w 750046"/>
                <a:gd name="connsiteY21" fmla="*/ 266972 h 340300"/>
                <a:gd name="connsiteX22" fmla="*/ 6465 w 750046"/>
                <a:gd name="connsiteY22" fmla="*/ 299833 h 340300"/>
                <a:gd name="connsiteX23" fmla="*/ 24407 w 750046"/>
                <a:gd name="connsiteY23" fmla="*/ 322694 h 340300"/>
                <a:gd name="connsiteX24" fmla="*/ 51193 w 750046"/>
                <a:gd name="connsiteY24" fmla="*/ 336027 h 340300"/>
                <a:gd name="connsiteX25" fmla="*/ 84202 w 750046"/>
                <a:gd name="connsiteY25" fmla="*/ 340301 h 340300"/>
                <a:gd name="connsiteX26" fmla="*/ 129172 w 750046"/>
                <a:gd name="connsiteY26" fmla="*/ 333635 h 340300"/>
                <a:gd name="connsiteX27" fmla="*/ 167449 w 750046"/>
                <a:gd name="connsiteY27" fmla="*/ 310303 h 340300"/>
                <a:gd name="connsiteX28" fmla="*/ 167449 w 750046"/>
                <a:gd name="connsiteY28" fmla="*/ 334118 h 340300"/>
                <a:gd name="connsiteX29" fmla="*/ 232512 w 750046"/>
                <a:gd name="connsiteY29" fmla="*/ 334118 h 340300"/>
                <a:gd name="connsiteX30" fmla="*/ 232512 w 750046"/>
                <a:gd name="connsiteY30" fmla="*/ 151267 h 340300"/>
                <a:gd name="connsiteX31" fmla="*/ 222472 w 750046"/>
                <a:gd name="connsiteY31" fmla="*/ 115315 h 340300"/>
                <a:gd name="connsiteX32" fmla="*/ 196641 w 750046"/>
                <a:gd name="connsiteY32" fmla="*/ 94120 h 340300"/>
                <a:gd name="connsiteX33" fmla="*/ 164613 w 750046"/>
                <a:gd name="connsiteY33" fmla="*/ 238869 h 340300"/>
                <a:gd name="connsiteX34" fmla="*/ 163417 w 750046"/>
                <a:gd name="connsiteY34" fmla="*/ 254097 h 340300"/>
                <a:gd name="connsiteX35" fmla="*/ 156952 w 750046"/>
                <a:gd name="connsiteY35" fmla="*/ 272913 h 340300"/>
                <a:gd name="connsiteX36" fmla="*/ 140676 w 750046"/>
                <a:gd name="connsiteY36" fmla="*/ 288866 h 340300"/>
                <a:gd name="connsiteX37" fmla="*/ 109576 w 750046"/>
                <a:gd name="connsiteY37" fmla="*/ 295532 h 340300"/>
                <a:gd name="connsiteX38" fmla="*/ 93784 w 750046"/>
                <a:gd name="connsiteY38" fmla="*/ 294094 h 340300"/>
                <a:gd name="connsiteX39" fmla="*/ 80398 w 750046"/>
                <a:gd name="connsiteY39" fmla="*/ 289094 h 340300"/>
                <a:gd name="connsiteX40" fmla="*/ 71313 w 750046"/>
                <a:gd name="connsiteY40" fmla="*/ 279337 h 340300"/>
                <a:gd name="connsiteX41" fmla="*/ 67966 w 750046"/>
                <a:gd name="connsiteY41" fmla="*/ 264109 h 340300"/>
                <a:gd name="connsiteX42" fmla="*/ 71313 w 750046"/>
                <a:gd name="connsiteY42" fmla="*/ 248398 h 340300"/>
                <a:gd name="connsiteX43" fmla="*/ 80156 w 750046"/>
                <a:gd name="connsiteY43" fmla="*/ 238157 h 340300"/>
                <a:gd name="connsiteX44" fmla="*/ 93072 w 750046"/>
                <a:gd name="connsiteY44" fmla="*/ 231732 h 340300"/>
                <a:gd name="connsiteX45" fmla="*/ 108152 w 750046"/>
                <a:gd name="connsiteY45" fmla="*/ 227929 h 340300"/>
                <a:gd name="connsiteX46" fmla="*/ 124428 w 750046"/>
                <a:gd name="connsiteY46" fmla="*/ 225550 h 340300"/>
                <a:gd name="connsiteX47" fmla="*/ 139978 w 750046"/>
                <a:gd name="connsiteY47" fmla="*/ 223171 h 340300"/>
                <a:gd name="connsiteX48" fmla="*/ 153848 w 750046"/>
                <a:gd name="connsiteY48" fmla="*/ 219596 h 340300"/>
                <a:gd name="connsiteX49" fmla="*/ 164613 w 750046"/>
                <a:gd name="connsiteY49" fmla="*/ 213642 h 340300"/>
                <a:gd name="connsiteX50" fmla="*/ 164627 w 750046"/>
                <a:gd name="connsiteY50" fmla="*/ 213642 h 340300"/>
                <a:gd name="connsiteX51" fmla="*/ 164627 w 750046"/>
                <a:gd name="connsiteY51" fmla="*/ 238869 h 340300"/>
                <a:gd name="connsiteX52" fmla="*/ 403079 w 750046"/>
                <a:gd name="connsiteY52" fmla="*/ 87938 h 340300"/>
                <a:gd name="connsiteX53" fmla="*/ 389424 w 750046"/>
                <a:gd name="connsiteY53" fmla="*/ 89067 h 340300"/>
                <a:gd name="connsiteX54" fmla="*/ 378188 w 750046"/>
                <a:gd name="connsiteY54" fmla="*/ 91741 h 340300"/>
                <a:gd name="connsiteX55" fmla="*/ 355690 w 750046"/>
                <a:gd name="connsiteY55" fmla="*/ 102453 h 340300"/>
                <a:gd name="connsiteX56" fmla="*/ 337035 w 750046"/>
                <a:gd name="connsiteY56" fmla="*/ 119119 h 340300"/>
                <a:gd name="connsiteX57" fmla="*/ 324119 w 750046"/>
                <a:gd name="connsiteY57" fmla="*/ 140314 h 340300"/>
                <a:gd name="connsiteX58" fmla="*/ 323165 w 750046"/>
                <a:gd name="connsiteY58" fmla="*/ 140314 h 340300"/>
                <a:gd name="connsiteX59" fmla="*/ 323165 w 750046"/>
                <a:gd name="connsiteY59" fmla="*/ 87938 h 340300"/>
                <a:gd name="connsiteX60" fmla="*/ 258572 w 750046"/>
                <a:gd name="connsiteY60" fmla="*/ 87938 h 340300"/>
                <a:gd name="connsiteX61" fmla="*/ 258572 w 750046"/>
                <a:gd name="connsiteY61" fmla="*/ 334118 h 340300"/>
                <a:gd name="connsiteX62" fmla="*/ 326498 w 750046"/>
                <a:gd name="connsiteY62" fmla="*/ 334118 h 340300"/>
                <a:gd name="connsiteX63" fmla="*/ 326498 w 750046"/>
                <a:gd name="connsiteY63" fmla="*/ 229824 h 340300"/>
                <a:gd name="connsiteX64" fmla="*/ 329871 w 750046"/>
                <a:gd name="connsiteY64" fmla="*/ 198872 h 340300"/>
                <a:gd name="connsiteX65" fmla="*/ 335180 w 750046"/>
                <a:gd name="connsiteY65" fmla="*/ 183725 h 340300"/>
                <a:gd name="connsiteX66" fmla="*/ 341107 w 750046"/>
                <a:gd name="connsiteY66" fmla="*/ 173873 h 340300"/>
                <a:gd name="connsiteX67" fmla="*/ 361926 w 750046"/>
                <a:gd name="connsiteY67" fmla="*/ 156966 h 340300"/>
                <a:gd name="connsiteX68" fmla="*/ 393496 w 750046"/>
                <a:gd name="connsiteY68" fmla="*/ 150783 h 340300"/>
                <a:gd name="connsiteX69" fmla="*/ 406412 w 750046"/>
                <a:gd name="connsiteY69" fmla="*/ 151482 h 340300"/>
                <a:gd name="connsiteX70" fmla="*/ 411412 w 750046"/>
                <a:gd name="connsiteY70" fmla="*/ 152087 h 340300"/>
                <a:gd name="connsiteX71" fmla="*/ 417890 w 750046"/>
                <a:gd name="connsiteY71" fmla="*/ 153149 h 340300"/>
                <a:gd name="connsiteX72" fmla="*/ 417890 w 750046"/>
                <a:gd name="connsiteY72" fmla="*/ 90303 h 340300"/>
                <a:gd name="connsiteX73" fmla="*/ 403066 w 750046"/>
                <a:gd name="connsiteY73" fmla="*/ 87924 h 340300"/>
                <a:gd name="connsiteX74" fmla="*/ 403079 w 750046"/>
                <a:gd name="connsiteY74" fmla="*/ 87924 h 340300"/>
                <a:gd name="connsiteX75" fmla="*/ 438144 w 750046"/>
                <a:gd name="connsiteY75" fmla="*/ 334118 h 340300"/>
                <a:gd name="connsiteX76" fmla="*/ 506083 w 750046"/>
                <a:gd name="connsiteY76" fmla="*/ 334118 h 340300"/>
                <a:gd name="connsiteX77" fmla="*/ 506083 w 750046"/>
                <a:gd name="connsiteY77" fmla="*/ 87938 h 340300"/>
                <a:gd name="connsiteX78" fmla="*/ 438144 w 750046"/>
                <a:gd name="connsiteY78" fmla="*/ 87938 h 340300"/>
                <a:gd name="connsiteX79" fmla="*/ 438144 w 750046"/>
                <a:gd name="connsiteY79" fmla="*/ 334118 h 340300"/>
                <a:gd name="connsiteX80" fmla="*/ 743326 w 750046"/>
                <a:gd name="connsiteY80" fmla="*/ 226276 h 340300"/>
                <a:gd name="connsiteX81" fmla="*/ 725626 w 750046"/>
                <a:gd name="connsiteY81" fmla="*/ 206748 h 340300"/>
                <a:gd name="connsiteX82" fmla="*/ 700506 w 750046"/>
                <a:gd name="connsiteY82" fmla="*/ 194141 h 340300"/>
                <a:gd name="connsiteX83" fmla="*/ 671570 w 750046"/>
                <a:gd name="connsiteY83" fmla="*/ 186050 h 340300"/>
                <a:gd name="connsiteX84" fmla="*/ 643346 w 750046"/>
                <a:gd name="connsiteY84" fmla="*/ 179868 h 340300"/>
                <a:gd name="connsiteX85" fmla="*/ 618710 w 750046"/>
                <a:gd name="connsiteY85" fmla="*/ 173443 h 340300"/>
                <a:gd name="connsiteX86" fmla="*/ 601252 w 750046"/>
                <a:gd name="connsiteY86" fmla="*/ 164156 h 340300"/>
                <a:gd name="connsiteX87" fmla="*/ 594545 w 750046"/>
                <a:gd name="connsiteY87" fmla="*/ 149399 h 340300"/>
                <a:gd name="connsiteX88" fmla="*/ 598376 w 750046"/>
                <a:gd name="connsiteY88" fmla="*/ 137263 h 340300"/>
                <a:gd name="connsiteX89" fmla="*/ 607717 w 750046"/>
                <a:gd name="connsiteY89" fmla="*/ 130368 h 340300"/>
                <a:gd name="connsiteX90" fmla="*/ 619920 w 750046"/>
                <a:gd name="connsiteY90" fmla="*/ 127277 h 340300"/>
                <a:gd name="connsiteX91" fmla="*/ 632365 w 750046"/>
                <a:gd name="connsiteY91" fmla="*/ 126564 h 340300"/>
                <a:gd name="connsiteX92" fmla="*/ 663936 w 750046"/>
                <a:gd name="connsiteY92" fmla="*/ 133459 h 340300"/>
                <a:gd name="connsiteX93" fmla="*/ 678760 w 750046"/>
                <a:gd name="connsiteY93" fmla="*/ 159882 h 340300"/>
                <a:gd name="connsiteX94" fmla="*/ 743353 w 750046"/>
                <a:gd name="connsiteY94" fmla="*/ 159882 h 340300"/>
                <a:gd name="connsiteX95" fmla="*/ 731633 w 750046"/>
                <a:gd name="connsiteY95" fmla="*/ 122022 h 340300"/>
                <a:gd name="connsiteX96" fmla="*/ 706998 w 750046"/>
                <a:gd name="connsiteY96" fmla="*/ 97964 h 340300"/>
                <a:gd name="connsiteX97" fmla="*/ 673263 w 750046"/>
                <a:gd name="connsiteY97" fmla="*/ 85102 h 340300"/>
                <a:gd name="connsiteX98" fmla="*/ 634274 w 750046"/>
                <a:gd name="connsiteY98" fmla="*/ 81299 h 340300"/>
                <a:gd name="connsiteX99" fmla="*/ 595043 w 750046"/>
                <a:gd name="connsiteY99" fmla="*/ 84860 h 340300"/>
                <a:gd name="connsiteX100" fmla="*/ 560596 w 750046"/>
                <a:gd name="connsiteY100" fmla="*/ 97238 h 340300"/>
                <a:gd name="connsiteX101" fmla="*/ 535960 w 750046"/>
                <a:gd name="connsiteY101" fmla="*/ 121296 h 340300"/>
                <a:gd name="connsiteX102" fmla="*/ 526620 w 750046"/>
                <a:gd name="connsiteY102" fmla="*/ 160339 h 340300"/>
                <a:gd name="connsiteX103" fmla="*/ 533326 w 750046"/>
                <a:gd name="connsiteY103" fmla="*/ 187716 h 340300"/>
                <a:gd name="connsiteX104" fmla="*/ 551027 w 750046"/>
                <a:gd name="connsiteY104" fmla="*/ 206291 h 340300"/>
                <a:gd name="connsiteX105" fmla="*/ 576146 w 750046"/>
                <a:gd name="connsiteY105" fmla="*/ 218185 h 340300"/>
                <a:gd name="connsiteX106" fmla="*/ 605082 w 750046"/>
                <a:gd name="connsiteY106" fmla="*/ 226047 h 340300"/>
                <a:gd name="connsiteX107" fmla="*/ 661772 w 750046"/>
                <a:gd name="connsiteY107" fmla="*/ 241275 h 340300"/>
                <a:gd name="connsiteX108" fmla="*/ 682107 w 750046"/>
                <a:gd name="connsiteY108" fmla="*/ 264123 h 340300"/>
                <a:gd name="connsiteX109" fmla="*/ 677793 w 750046"/>
                <a:gd name="connsiteY109" fmla="*/ 279122 h 340300"/>
                <a:gd name="connsiteX110" fmla="*/ 667041 w 750046"/>
                <a:gd name="connsiteY110" fmla="*/ 288637 h 340300"/>
                <a:gd name="connsiteX111" fmla="*/ 652687 w 750046"/>
                <a:gd name="connsiteY111" fmla="*/ 293879 h 340300"/>
                <a:gd name="connsiteX112" fmla="*/ 637607 w 750046"/>
                <a:gd name="connsiteY112" fmla="*/ 295559 h 340300"/>
                <a:gd name="connsiteX113" fmla="*/ 618227 w 750046"/>
                <a:gd name="connsiteY113" fmla="*/ 293180 h 340300"/>
                <a:gd name="connsiteX114" fmla="*/ 601722 w 750046"/>
                <a:gd name="connsiteY114" fmla="*/ 285788 h 340300"/>
                <a:gd name="connsiteX115" fmla="*/ 590003 w 750046"/>
                <a:gd name="connsiteY115" fmla="*/ 272926 h 340300"/>
                <a:gd name="connsiteX116" fmla="*/ 590029 w 750046"/>
                <a:gd name="connsiteY116" fmla="*/ 272926 h 340300"/>
                <a:gd name="connsiteX117" fmla="*/ 585487 w 750046"/>
                <a:gd name="connsiteY117" fmla="*/ 254124 h 340300"/>
                <a:gd name="connsiteX118" fmla="*/ 520894 w 750046"/>
                <a:gd name="connsiteY118" fmla="*/ 254124 h 340300"/>
                <a:gd name="connsiteX119" fmla="*/ 532143 w 750046"/>
                <a:gd name="connsiteY119" fmla="*/ 295317 h 340300"/>
                <a:gd name="connsiteX120" fmla="*/ 558459 w 750046"/>
                <a:gd name="connsiteY120" fmla="*/ 321740 h 340300"/>
                <a:gd name="connsiteX121" fmla="*/ 595043 w 750046"/>
                <a:gd name="connsiteY121" fmla="*/ 336027 h 340300"/>
                <a:gd name="connsiteX122" fmla="*/ 637150 w 750046"/>
                <a:gd name="connsiteY122" fmla="*/ 340301 h 340300"/>
                <a:gd name="connsiteX123" fmla="*/ 678532 w 750046"/>
                <a:gd name="connsiteY123" fmla="*/ 336255 h 340300"/>
                <a:gd name="connsiteX124" fmla="*/ 714659 w 750046"/>
                <a:gd name="connsiteY124" fmla="*/ 322211 h 340300"/>
                <a:gd name="connsiteX125" fmla="*/ 740235 w 750046"/>
                <a:gd name="connsiteY125" fmla="*/ 295788 h 340300"/>
                <a:gd name="connsiteX126" fmla="*/ 750046 w 750046"/>
                <a:gd name="connsiteY126" fmla="*/ 255064 h 340300"/>
                <a:gd name="connsiteX127" fmla="*/ 743340 w 750046"/>
                <a:gd name="connsiteY127" fmla="*/ 226262 h 340300"/>
                <a:gd name="connsiteX128" fmla="*/ 492294 w 750046"/>
                <a:gd name="connsiteY128" fmla="*/ 4207 h 340300"/>
                <a:gd name="connsiteX129" fmla="*/ 472120 w 750046"/>
                <a:gd name="connsiteY129" fmla="*/ 0 h 340300"/>
                <a:gd name="connsiteX130" fmla="*/ 452175 w 750046"/>
                <a:gd name="connsiteY130" fmla="*/ 4207 h 340300"/>
                <a:gd name="connsiteX131" fmla="*/ 438104 w 750046"/>
                <a:gd name="connsiteY131" fmla="*/ 16101 h 340300"/>
                <a:gd name="connsiteX132" fmla="*/ 433171 w 750046"/>
                <a:gd name="connsiteY132" fmla="*/ 33143 h 340300"/>
                <a:gd name="connsiteX133" fmla="*/ 438104 w 750046"/>
                <a:gd name="connsiteY133" fmla="*/ 50642 h 340300"/>
                <a:gd name="connsiteX134" fmla="*/ 452175 w 750046"/>
                <a:gd name="connsiteY134" fmla="*/ 62778 h 340300"/>
                <a:gd name="connsiteX135" fmla="*/ 472120 w 750046"/>
                <a:gd name="connsiteY135" fmla="*/ 67213 h 340300"/>
                <a:gd name="connsiteX136" fmla="*/ 492294 w 750046"/>
                <a:gd name="connsiteY136" fmla="*/ 62778 h 340300"/>
                <a:gd name="connsiteX137" fmla="*/ 506124 w 750046"/>
                <a:gd name="connsiteY137" fmla="*/ 50642 h 340300"/>
                <a:gd name="connsiteX138" fmla="*/ 511056 w 750046"/>
                <a:gd name="connsiteY138" fmla="*/ 33143 h 340300"/>
                <a:gd name="connsiteX139" fmla="*/ 506124 w 750046"/>
                <a:gd name="connsiteY139" fmla="*/ 16101 h 340300"/>
                <a:gd name="connsiteX140" fmla="*/ 492294 w 750046"/>
                <a:gd name="connsiteY140" fmla="*/ 4207 h 34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750046" h="340300">
                  <a:moveTo>
                    <a:pt x="196641" y="94107"/>
                  </a:moveTo>
                  <a:cubicBezTo>
                    <a:pt x="186117" y="89040"/>
                    <a:pt x="174465" y="85626"/>
                    <a:pt x="161710" y="83866"/>
                  </a:cubicBezTo>
                  <a:cubicBezTo>
                    <a:pt x="148956" y="82132"/>
                    <a:pt x="136362" y="81245"/>
                    <a:pt x="123917" y="81245"/>
                  </a:cubicBezTo>
                  <a:cubicBezTo>
                    <a:pt x="110195" y="81245"/>
                    <a:pt x="96553" y="82602"/>
                    <a:pt x="83005" y="85304"/>
                  </a:cubicBezTo>
                  <a:cubicBezTo>
                    <a:pt x="69444" y="88005"/>
                    <a:pt x="57241" y="92521"/>
                    <a:pt x="46408" y="98878"/>
                  </a:cubicBezTo>
                  <a:cubicBezTo>
                    <a:pt x="35576" y="105235"/>
                    <a:pt x="26638" y="113635"/>
                    <a:pt x="19622" y="124118"/>
                  </a:cubicBezTo>
                  <a:cubicBezTo>
                    <a:pt x="12607" y="134602"/>
                    <a:pt x="8615" y="147773"/>
                    <a:pt x="7674" y="163645"/>
                  </a:cubicBezTo>
                  <a:lnTo>
                    <a:pt x="75587" y="163645"/>
                  </a:lnTo>
                  <a:cubicBezTo>
                    <a:pt x="76863" y="150313"/>
                    <a:pt x="81325" y="140797"/>
                    <a:pt x="88973" y="135085"/>
                  </a:cubicBezTo>
                  <a:cubicBezTo>
                    <a:pt x="96620" y="129373"/>
                    <a:pt x="107157" y="126511"/>
                    <a:pt x="120543" y="126511"/>
                  </a:cubicBezTo>
                  <a:cubicBezTo>
                    <a:pt x="126605" y="126511"/>
                    <a:pt x="132263" y="126900"/>
                    <a:pt x="137532" y="127693"/>
                  </a:cubicBezTo>
                  <a:cubicBezTo>
                    <a:pt x="142800" y="128500"/>
                    <a:pt x="147423" y="130086"/>
                    <a:pt x="151415" y="132465"/>
                  </a:cubicBezTo>
                  <a:cubicBezTo>
                    <a:pt x="155393" y="134844"/>
                    <a:pt x="158592" y="138177"/>
                    <a:pt x="160984" y="142464"/>
                  </a:cubicBezTo>
                  <a:cubicBezTo>
                    <a:pt x="163377" y="146765"/>
                    <a:pt x="164559" y="152544"/>
                    <a:pt x="164559" y="159842"/>
                  </a:cubicBezTo>
                  <a:cubicBezTo>
                    <a:pt x="164882" y="166817"/>
                    <a:pt x="162812" y="172153"/>
                    <a:pt x="158350" y="175795"/>
                  </a:cubicBezTo>
                  <a:cubicBezTo>
                    <a:pt x="153888" y="179451"/>
                    <a:pt x="147827" y="182220"/>
                    <a:pt x="140166" y="184128"/>
                  </a:cubicBezTo>
                  <a:cubicBezTo>
                    <a:pt x="132518" y="186050"/>
                    <a:pt x="123742" y="187461"/>
                    <a:pt x="113850" y="188429"/>
                  </a:cubicBezTo>
                  <a:cubicBezTo>
                    <a:pt x="103958" y="189370"/>
                    <a:pt x="93919" y="190660"/>
                    <a:pt x="83718" y="192232"/>
                  </a:cubicBezTo>
                  <a:cubicBezTo>
                    <a:pt x="73503" y="193832"/>
                    <a:pt x="63383" y="195969"/>
                    <a:pt x="53330" y="198657"/>
                  </a:cubicBezTo>
                  <a:cubicBezTo>
                    <a:pt x="43290" y="201358"/>
                    <a:pt x="34353" y="205404"/>
                    <a:pt x="26544" y="210793"/>
                  </a:cubicBezTo>
                  <a:cubicBezTo>
                    <a:pt x="18722" y="216182"/>
                    <a:pt x="12351" y="223400"/>
                    <a:pt x="7419" y="232458"/>
                  </a:cubicBezTo>
                  <a:cubicBezTo>
                    <a:pt x="2460" y="241503"/>
                    <a:pt x="0" y="253008"/>
                    <a:pt x="0" y="266972"/>
                  </a:cubicBezTo>
                  <a:cubicBezTo>
                    <a:pt x="0" y="279673"/>
                    <a:pt x="2164" y="290627"/>
                    <a:pt x="6465" y="299833"/>
                  </a:cubicBezTo>
                  <a:cubicBezTo>
                    <a:pt x="10765" y="309053"/>
                    <a:pt x="16746" y="316660"/>
                    <a:pt x="24407" y="322694"/>
                  </a:cubicBezTo>
                  <a:cubicBezTo>
                    <a:pt x="32054" y="328729"/>
                    <a:pt x="40979" y="333164"/>
                    <a:pt x="51193" y="336027"/>
                  </a:cubicBezTo>
                  <a:cubicBezTo>
                    <a:pt x="61407" y="338876"/>
                    <a:pt x="72401" y="340301"/>
                    <a:pt x="84202" y="340301"/>
                  </a:cubicBezTo>
                  <a:cubicBezTo>
                    <a:pt x="99510" y="340301"/>
                    <a:pt x="114495" y="338070"/>
                    <a:pt x="129172" y="333635"/>
                  </a:cubicBezTo>
                  <a:cubicBezTo>
                    <a:pt x="143848" y="329186"/>
                    <a:pt x="156603" y="321418"/>
                    <a:pt x="167449" y="310303"/>
                  </a:cubicBezTo>
                  <a:cubicBezTo>
                    <a:pt x="167772" y="314429"/>
                    <a:pt x="167449" y="334118"/>
                    <a:pt x="167449" y="334118"/>
                  </a:cubicBezTo>
                  <a:lnTo>
                    <a:pt x="232512" y="334118"/>
                  </a:lnTo>
                  <a:lnTo>
                    <a:pt x="232512" y="151267"/>
                  </a:lnTo>
                  <a:cubicBezTo>
                    <a:pt x="232512" y="136349"/>
                    <a:pt x="229179" y="124360"/>
                    <a:pt x="222472" y="115315"/>
                  </a:cubicBezTo>
                  <a:cubicBezTo>
                    <a:pt x="215766" y="106270"/>
                    <a:pt x="207164" y="99214"/>
                    <a:pt x="196641" y="94120"/>
                  </a:cubicBezTo>
                  <a:close/>
                  <a:moveTo>
                    <a:pt x="164613" y="238869"/>
                  </a:moveTo>
                  <a:cubicBezTo>
                    <a:pt x="164613" y="242673"/>
                    <a:pt x="164210" y="247753"/>
                    <a:pt x="163417" y="254097"/>
                  </a:cubicBezTo>
                  <a:cubicBezTo>
                    <a:pt x="162624" y="260467"/>
                    <a:pt x="160460" y="266730"/>
                    <a:pt x="156952" y="272913"/>
                  </a:cubicBezTo>
                  <a:cubicBezTo>
                    <a:pt x="153431" y="279095"/>
                    <a:pt x="148015" y="284417"/>
                    <a:pt x="140676" y="288866"/>
                  </a:cubicBezTo>
                  <a:cubicBezTo>
                    <a:pt x="133325" y="293315"/>
                    <a:pt x="122963" y="295532"/>
                    <a:pt x="109576" y="295532"/>
                  </a:cubicBezTo>
                  <a:cubicBezTo>
                    <a:pt x="104147" y="295532"/>
                    <a:pt x="98878" y="295062"/>
                    <a:pt x="93784" y="294094"/>
                  </a:cubicBezTo>
                  <a:cubicBezTo>
                    <a:pt x="88691" y="293153"/>
                    <a:pt x="84215" y="291473"/>
                    <a:pt x="80398" y="289094"/>
                  </a:cubicBezTo>
                  <a:cubicBezTo>
                    <a:pt x="76581" y="286716"/>
                    <a:pt x="73544" y="283463"/>
                    <a:pt x="71313" y="279337"/>
                  </a:cubicBezTo>
                  <a:cubicBezTo>
                    <a:pt x="69082" y="275224"/>
                    <a:pt x="67966" y="270440"/>
                    <a:pt x="67966" y="264109"/>
                  </a:cubicBezTo>
                  <a:cubicBezTo>
                    <a:pt x="67966" y="257779"/>
                    <a:pt x="69082" y="252538"/>
                    <a:pt x="71313" y="248398"/>
                  </a:cubicBezTo>
                  <a:cubicBezTo>
                    <a:pt x="73530" y="244272"/>
                    <a:pt x="76487" y="240858"/>
                    <a:pt x="80156" y="238157"/>
                  </a:cubicBezTo>
                  <a:cubicBezTo>
                    <a:pt x="83812" y="235455"/>
                    <a:pt x="88126" y="233332"/>
                    <a:pt x="93072" y="231732"/>
                  </a:cubicBezTo>
                  <a:cubicBezTo>
                    <a:pt x="98018" y="230147"/>
                    <a:pt x="103031" y="228883"/>
                    <a:pt x="108152" y="227929"/>
                  </a:cubicBezTo>
                  <a:cubicBezTo>
                    <a:pt x="113568" y="226988"/>
                    <a:pt x="118984" y="226195"/>
                    <a:pt x="124428" y="225550"/>
                  </a:cubicBezTo>
                  <a:cubicBezTo>
                    <a:pt x="129844" y="224932"/>
                    <a:pt x="135032" y="224139"/>
                    <a:pt x="139978" y="223171"/>
                  </a:cubicBezTo>
                  <a:cubicBezTo>
                    <a:pt x="144910" y="222217"/>
                    <a:pt x="149547" y="221021"/>
                    <a:pt x="153848" y="219596"/>
                  </a:cubicBezTo>
                  <a:cubicBezTo>
                    <a:pt x="158148" y="218172"/>
                    <a:pt x="161737" y="216182"/>
                    <a:pt x="164613" y="213642"/>
                  </a:cubicBezTo>
                  <a:lnTo>
                    <a:pt x="164627" y="213642"/>
                  </a:lnTo>
                  <a:cubicBezTo>
                    <a:pt x="164627" y="213642"/>
                    <a:pt x="164627" y="238869"/>
                    <a:pt x="164627" y="238869"/>
                  </a:cubicBezTo>
                  <a:close/>
                  <a:moveTo>
                    <a:pt x="403079" y="87938"/>
                  </a:moveTo>
                  <a:cubicBezTo>
                    <a:pt x="398442" y="87938"/>
                    <a:pt x="393886" y="88301"/>
                    <a:pt x="389424" y="89067"/>
                  </a:cubicBezTo>
                  <a:cubicBezTo>
                    <a:pt x="385594" y="89672"/>
                    <a:pt x="381844" y="90586"/>
                    <a:pt x="378188" y="91741"/>
                  </a:cubicBezTo>
                  <a:cubicBezTo>
                    <a:pt x="370218" y="94282"/>
                    <a:pt x="362719" y="97870"/>
                    <a:pt x="355690" y="102453"/>
                  </a:cubicBezTo>
                  <a:cubicBezTo>
                    <a:pt x="348674" y="107050"/>
                    <a:pt x="342465" y="112627"/>
                    <a:pt x="337035" y="119119"/>
                  </a:cubicBezTo>
                  <a:cubicBezTo>
                    <a:pt x="331605" y="125637"/>
                    <a:pt x="327304" y="132707"/>
                    <a:pt x="324119" y="140314"/>
                  </a:cubicBezTo>
                  <a:lnTo>
                    <a:pt x="323165" y="140314"/>
                  </a:lnTo>
                  <a:lnTo>
                    <a:pt x="323165" y="87938"/>
                  </a:lnTo>
                  <a:lnTo>
                    <a:pt x="258572" y="87938"/>
                  </a:lnTo>
                  <a:lnTo>
                    <a:pt x="258572" y="334118"/>
                  </a:lnTo>
                  <a:lnTo>
                    <a:pt x="326498" y="334118"/>
                  </a:lnTo>
                  <a:lnTo>
                    <a:pt x="326498" y="229824"/>
                  </a:lnTo>
                  <a:cubicBezTo>
                    <a:pt x="326498" y="218723"/>
                    <a:pt x="327627" y="208401"/>
                    <a:pt x="329871" y="198872"/>
                  </a:cubicBezTo>
                  <a:cubicBezTo>
                    <a:pt x="331121" y="193442"/>
                    <a:pt x="332922" y="188388"/>
                    <a:pt x="335180" y="183725"/>
                  </a:cubicBezTo>
                  <a:cubicBezTo>
                    <a:pt x="336860" y="180217"/>
                    <a:pt x="338849" y="176938"/>
                    <a:pt x="341107" y="173873"/>
                  </a:cubicBezTo>
                  <a:cubicBezTo>
                    <a:pt x="346362" y="166710"/>
                    <a:pt x="353311" y="161092"/>
                    <a:pt x="361926" y="156966"/>
                  </a:cubicBezTo>
                  <a:cubicBezTo>
                    <a:pt x="370527" y="152853"/>
                    <a:pt x="381051" y="150783"/>
                    <a:pt x="393496" y="150783"/>
                  </a:cubicBezTo>
                  <a:cubicBezTo>
                    <a:pt x="397649" y="150783"/>
                    <a:pt x="401950" y="151012"/>
                    <a:pt x="406412" y="151482"/>
                  </a:cubicBezTo>
                  <a:cubicBezTo>
                    <a:pt x="408186" y="151670"/>
                    <a:pt x="409853" y="151872"/>
                    <a:pt x="411412" y="152087"/>
                  </a:cubicBezTo>
                  <a:cubicBezTo>
                    <a:pt x="413804" y="152410"/>
                    <a:pt x="415955" y="152772"/>
                    <a:pt x="417890" y="153149"/>
                  </a:cubicBezTo>
                  <a:lnTo>
                    <a:pt x="417890" y="90303"/>
                  </a:lnTo>
                  <a:cubicBezTo>
                    <a:pt x="412460" y="88717"/>
                    <a:pt x="407514" y="87924"/>
                    <a:pt x="403066" y="87924"/>
                  </a:cubicBezTo>
                  <a:lnTo>
                    <a:pt x="403079" y="87924"/>
                  </a:lnTo>
                  <a:close/>
                  <a:moveTo>
                    <a:pt x="438144" y="334118"/>
                  </a:moveTo>
                  <a:lnTo>
                    <a:pt x="506083" y="334118"/>
                  </a:lnTo>
                  <a:lnTo>
                    <a:pt x="506083" y="87938"/>
                  </a:lnTo>
                  <a:lnTo>
                    <a:pt x="438144" y="87938"/>
                  </a:lnTo>
                  <a:lnTo>
                    <a:pt x="438144" y="334118"/>
                  </a:lnTo>
                  <a:close/>
                  <a:moveTo>
                    <a:pt x="743326" y="226276"/>
                  </a:moveTo>
                  <a:cubicBezTo>
                    <a:pt x="738864" y="218494"/>
                    <a:pt x="732950" y="211989"/>
                    <a:pt x="725626" y="206748"/>
                  </a:cubicBezTo>
                  <a:cubicBezTo>
                    <a:pt x="718274" y="201506"/>
                    <a:pt x="709901" y="197299"/>
                    <a:pt x="700506" y="194141"/>
                  </a:cubicBezTo>
                  <a:cubicBezTo>
                    <a:pt x="691098" y="190969"/>
                    <a:pt x="681462" y="188281"/>
                    <a:pt x="671570" y="186050"/>
                  </a:cubicBezTo>
                  <a:cubicBezTo>
                    <a:pt x="662001" y="183846"/>
                    <a:pt x="652593" y="181776"/>
                    <a:pt x="643346" y="179868"/>
                  </a:cubicBezTo>
                  <a:cubicBezTo>
                    <a:pt x="634086" y="177959"/>
                    <a:pt x="625887" y="175809"/>
                    <a:pt x="618710" y="173443"/>
                  </a:cubicBezTo>
                  <a:cubicBezTo>
                    <a:pt x="611533" y="171051"/>
                    <a:pt x="605714" y="167960"/>
                    <a:pt x="601252" y="164156"/>
                  </a:cubicBezTo>
                  <a:cubicBezTo>
                    <a:pt x="596776" y="160353"/>
                    <a:pt x="594545" y="155434"/>
                    <a:pt x="594545" y="149399"/>
                  </a:cubicBezTo>
                  <a:cubicBezTo>
                    <a:pt x="594545" y="144332"/>
                    <a:pt x="595809" y="140273"/>
                    <a:pt x="598376" y="137263"/>
                  </a:cubicBezTo>
                  <a:cubicBezTo>
                    <a:pt x="600929" y="134266"/>
                    <a:pt x="604047" y="131967"/>
                    <a:pt x="607717" y="130368"/>
                  </a:cubicBezTo>
                  <a:cubicBezTo>
                    <a:pt x="611372" y="128782"/>
                    <a:pt x="615445" y="127747"/>
                    <a:pt x="619920" y="127277"/>
                  </a:cubicBezTo>
                  <a:cubicBezTo>
                    <a:pt x="624396" y="126806"/>
                    <a:pt x="628535" y="126564"/>
                    <a:pt x="632365" y="126564"/>
                  </a:cubicBezTo>
                  <a:cubicBezTo>
                    <a:pt x="644488" y="126564"/>
                    <a:pt x="654998" y="128863"/>
                    <a:pt x="663936" y="133459"/>
                  </a:cubicBezTo>
                  <a:cubicBezTo>
                    <a:pt x="672860" y="138069"/>
                    <a:pt x="677806" y="146872"/>
                    <a:pt x="678760" y="159882"/>
                  </a:cubicBezTo>
                  <a:lnTo>
                    <a:pt x="743353" y="159882"/>
                  </a:lnTo>
                  <a:cubicBezTo>
                    <a:pt x="742076" y="144655"/>
                    <a:pt x="738165" y="132021"/>
                    <a:pt x="731633" y="122022"/>
                  </a:cubicBezTo>
                  <a:cubicBezTo>
                    <a:pt x="725088" y="112009"/>
                    <a:pt x="716876" y="103999"/>
                    <a:pt x="706998" y="97964"/>
                  </a:cubicBezTo>
                  <a:cubicBezTo>
                    <a:pt x="697119" y="91930"/>
                    <a:pt x="685857" y="87656"/>
                    <a:pt x="673263" y="85102"/>
                  </a:cubicBezTo>
                  <a:cubicBezTo>
                    <a:pt x="660643" y="82562"/>
                    <a:pt x="647647" y="81299"/>
                    <a:pt x="634274" y="81299"/>
                  </a:cubicBezTo>
                  <a:cubicBezTo>
                    <a:pt x="620901" y="81299"/>
                    <a:pt x="607797" y="82481"/>
                    <a:pt x="595043" y="84860"/>
                  </a:cubicBezTo>
                  <a:cubicBezTo>
                    <a:pt x="582275" y="87252"/>
                    <a:pt x="570797" y="91379"/>
                    <a:pt x="560596" y="97238"/>
                  </a:cubicBezTo>
                  <a:cubicBezTo>
                    <a:pt x="550381" y="103112"/>
                    <a:pt x="542170" y="111149"/>
                    <a:pt x="535960" y="121296"/>
                  </a:cubicBezTo>
                  <a:cubicBezTo>
                    <a:pt x="529724" y="131457"/>
                    <a:pt x="526620" y="144467"/>
                    <a:pt x="526620" y="160339"/>
                  </a:cubicBezTo>
                  <a:cubicBezTo>
                    <a:pt x="526620" y="171132"/>
                    <a:pt x="528851" y="180271"/>
                    <a:pt x="533326" y="187716"/>
                  </a:cubicBezTo>
                  <a:cubicBezTo>
                    <a:pt x="537788" y="195176"/>
                    <a:pt x="543688" y="201358"/>
                    <a:pt x="551027" y="206291"/>
                  </a:cubicBezTo>
                  <a:cubicBezTo>
                    <a:pt x="558351" y="211210"/>
                    <a:pt x="566738" y="215174"/>
                    <a:pt x="576146" y="218185"/>
                  </a:cubicBezTo>
                  <a:cubicBezTo>
                    <a:pt x="585541" y="221222"/>
                    <a:pt x="595204" y="223816"/>
                    <a:pt x="605082" y="226047"/>
                  </a:cubicBezTo>
                  <a:cubicBezTo>
                    <a:pt x="629315" y="231114"/>
                    <a:pt x="648211" y="236208"/>
                    <a:pt x="661772" y="241275"/>
                  </a:cubicBezTo>
                  <a:cubicBezTo>
                    <a:pt x="675320" y="246342"/>
                    <a:pt x="682107" y="253976"/>
                    <a:pt x="682107" y="264123"/>
                  </a:cubicBezTo>
                  <a:cubicBezTo>
                    <a:pt x="682107" y="270171"/>
                    <a:pt x="680669" y="275171"/>
                    <a:pt x="677793" y="279122"/>
                  </a:cubicBezTo>
                  <a:cubicBezTo>
                    <a:pt x="674943" y="283100"/>
                    <a:pt x="671341" y="286272"/>
                    <a:pt x="667041" y="288637"/>
                  </a:cubicBezTo>
                  <a:cubicBezTo>
                    <a:pt x="662726" y="291016"/>
                    <a:pt x="657955" y="292764"/>
                    <a:pt x="652687" y="293879"/>
                  </a:cubicBezTo>
                  <a:cubicBezTo>
                    <a:pt x="647418" y="295008"/>
                    <a:pt x="642392" y="295559"/>
                    <a:pt x="637607" y="295559"/>
                  </a:cubicBezTo>
                  <a:cubicBezTo>
                    <a:pt x="630914" y="295559"/>
                    <a:pt x="624436" y="294766"/>
                    <a:pt x="618227" y="293180"/>
                  </a:cubicBezTo>
                  <a:cubicBezTo>
                    <a:pt x="612017" y="291581"/>
                    <a:pt x="606520" y="289135"/>
                    <a:pt x="601722" y="285788"/>
                  </a:cubicBezTo>
                  <a:cubicBezTo>
                    <a:pt x="596938" y="282455"/>
                    <a:pt x="593027" y="278168"/>
                    <a:pt x="590003" y="272926"/>
                  </a:cubicBezTo>
                  <a:lnTo>
                    <a:pt x="590029" y="272926"/>
                  </a:lnTo>
                  <a:cubicBezTo>
                    <a:pt x="587005" y="267698"/>
                    <a:pt x="585487" y="261435"/>
                    <a:pt x="585487" y="254124"/>
                  </a:cubicBezTo>
                  <a:lnTo>
                    <a:pt x="520894" y="254124"/>
                  </a:lnTo>
                  <a:cubicBezTo>
                    <a:pt x="521539" y="270641"/>
                    <a:pt x="525289" y="284364"/>
                    <a:pt x="532143" y="295317"/>
                  </a:cubicBezTo>
                  <a:cubicBezTo>
                    <a:pt x="539011" y="306271"/>
                    <a:pt x="547774" y="315074"/>
                    <a:pt x="558459" y="321740"/>
                  </a:cubicBezTo>
                  <a:cubicBezTo>
                    <a:pt x="569144" y="328406"/>
                    <a:pt x="581334" y="333164"/>
                    <a:pt x="595043" y="336027"/>
                  </a:cubicBezTo>
                  <a:cubicBezTo>
                    <a:pt x="608751" y="338876"/>
                    <a:pt x="623119" y="340301"/>
                    <a:pt x="637150" y="340301"/>
                  </a:cubicBezTo>
                  <a:cubicBezTo>
                    <a:pt x="651181" y="340301"/>
                    <a:pt x="664971" y="338943"/>
                    <a:pt x="678532" y="336255"/>
                  </a:cubicBezTo>
                  <a:cubicBezTo>
                    <a:pt x="692079" y="333554"/>
                    <a:pt x="704122" y="328877"/>
                    <a:pt x="714659" y="322211"/>
                  </a:cubicBezTo>
                  <a:cubicBezTo>
                    <a:pt x="725155" y="315544"/>
                    <a:pt x="733703" y="306728"/>
                    <a:pt x="740235" y="295788"/>
                  </a:cubicBezTo>
                  <a:cubicBezTo>
                    <a:pt x="746780" y="284834"/>
                    <a:pt x="750046" y="271260"/>
                    <a:pt x="750046" y="255064"/>
                  </a:cubicBezTo>
                  <a:cubicBezTo>
                    <a:pt x="750046" y="243640"/>
                    <a:pt x="747815" y="234044"/>
                    <a:pt x="743340" y="226262"/>
                  </a:cubicBezTo>
                  <a:close/>
                  <a:moveTo>
                    <a:pt x="492294" y="4207"/>
                  </a:moveTo>
                  <a:cubicBezTo>
                    <a:pt x="486340" y="1398"/>
                    <a:pt x="479324" y="0"/>
                    <a:pt x="472120" y="0"/>
                  </a:cubicBezTo>
                  <a:cubicBezTo>
                    <a:pt x="464917" y="0"/>
                    <a:pt x="458291" y="1398"/>
                    <a:pt x="452175" y="4207"/>
                  </a:cubicBezTo>
                  <a:cubicBezTo>
                    <a:pt x="446087" y="6989"/>
                    <a:pt x="441383" y="10967"/>
                    <a:pt x="438104" y="16101"/>
                  </a:cubicBezTo>
                  <a:cubicBezTo>
                    <a:pt x="434811" y="21235"/>
                    <a:pt x="433171" y="26611"/>
                    <a:pt x="433171" y="33143"/>
                  </a:cubicBezTo>
                  <a:cubicBezTo>
                    <a:pt x="433171" y="39675"/>
                    <a:pt x="434824" y="45508"/>
                    <a:pt x="438104" y="50642"/>
                  </a:cubicBezTo>
                  <a:cubicBezTo>
                    <a:pt x="441383" y="55776"/>
                    <a:pt x="446074" y="59821"/>
                    <a:pt x="452175" y="62778"/>
                  </a:cubicBezTo>
                  <a:cubicBezTo>
                    <a:pt x="458277" y="65735"/>
                    <a:pt x="464607" y="67213"/>
                    <a:pt x="472120" y="67213"/>
                  </a:cubicBezTo>
                  <a:cubicBezTo>
                    <a:pt x="479633" y="67213"/>
                    <a:pt x="486353" y="65735"/>
                    <a:pt x="492294" y="62778"/>
                  </a:cubicBezTo>
                  <a:cubicBezTo>
                    <a:pt x="498234" y="59821"/>
                    <a:pt x="502858" y="55776"/>
                    <a:pt x="506124" y="50642"/>
                  </a:cubicBezTo>
                  <a:cubicBezTo>
                    <a:pt x="509416" y="45508"/>
                    <a:pt x="511056" y="39675"/>
                    <a:pt x="511056" y="33143"/>
                  </a:cubicBezTo>
                  <a:cubicBezTo>
                    <a:pt x="511056" y="26611"/>
                    <a:pt x="509403" y="21235"/>
                    <a:pt x="506124" y="16101"/>
                  </a:cubicBezTo>
                  <a:cubicBezTo>
                    <a:pt x="502844" y="10967"/>
                    <a:pt x="498221" y="7002"/>
                    <a:pt x="492294" y="4207"/>
                  </a:cubicBezTo>
                  <a:close/>
                </a:path>
              </a:pathLst>
            </a:custGeom>
            <a:solidFill>
              <a:srgbClr val="002F2C"/>
            </a:solidFill>
            <a:ln w="1334" cap="flat">
              <a:noFill/>
              <a:prstDash val="solid"/>
              <a:miter/>
            </a:ln>
          </p:spPr>
          <p:txBody>
            <a:bodyPr rtlCol="0" anchor="ctr"/>
            <a:lstStyle/>
            <a:p>
              <a:endParaRPr lang="en-US"/>
            </a:p>
          </p:txBody>
        </p:sp>
      </p:grpSp>
      <p:sp>
        <p:nvSpPr>
          <p:cNvPr id="14" name="Freeform: Shape 13">
            <a:extLst>
              <a:ext uri="{FF2B5EF4-FFF2-40B4-BE49-F238E27FC236}">
                <a16:creationId xmlns:a16="http://schemas.microsoft.com/office/drawing/2014/main" id="{5D71C9B8-8BC2-C89A-8A90-15C54849E3D4}"/>
              </a:ext>
            </a:extLst>
          </p:cNvPr>
          <p:cNvSpPr/>
          <p:nvPr/>
        </p:nvSpPr>
        <p:spPr>
          <a:xfrm>
            <a:off x="10633946" y="6254726"/>
            <a:ext cx="750046" cy="340300"/>
          </a:xfrm>
          <a:custGeom>
            <a:avLst/>
            <a:gdLst>
              <a:gd name="connsiteX0" fmla="*/ 196641 w 750046"/>
              <a:gd name="connsiteY0" fmla="*/ 94107 h 340300"/>
              <a:gd name="connsiteX1" fmla="*/ 161710 w 750046"/>
              <a:gd name="connsiteY1" fmla="*/ 83866 h 340300"/>
              <a:gd name="connsiteX2" fmla="*/ 123917 w 750046"/>
              <a:gd name="connsiteY2" fmla="*/ 81245 h 340300"/>
              <a:gd name="connsiteX3" fmla="*/ 83005 w 750046"/>
              <a:gd name="connsiteY3" fmla="*/ 85304 h 340300"/>
              <a:gd name="connsiteX4" fmla="*/ 46408 w 750046"/>
              <a:gd name="connsiteY4" fmla="*/ 98878 h 340300"/>
              <a:gd name="connsiteX5" fmla="*/ 19622 w 750046"/>
              <a:gd name="connsiteY5" fmla="*/ 124118 h 340300"/>
              <a:gd name="connsiteX6" fmla="*/ 7674 w 750046"/>
              <a:gd name="connsiteY6" fmla="*/ 163645 h 340300"/>
              <a:gd name="connsiteX7" fmla="*/ 75587 w 750046"/>
              <a:gd name="connsiteY7" fmla="*/ 163645 h 340300"/>
              <a:gd name="connsiteX8" fmla="*/ 88973 w 750046"/>
              <a:gd name="connsiteY8" fmla="*/ 135085 h 340300"/>
              <a:gd name="connsiteX9" fmla="*/ 120543 w 750046"/>
              <a:gd name="connsiteY9" fmla="*/ 126511 h 340300"/>
              <a:gd name="connsiteX10" fmla="*/ 137532 w 750046"/>
              <a:gd name="connsiteY10" fmla="*/ 127693 h 340300"/>
              <a:gd name="connsiteX11" fmla="*/ 151415 w 750046"/>
              <a:gd name="connsiteY11" fmla="*/ 132465 h 340300"/>
              <a:gd name="connsiteX12" fmla="*/ 160984 w 750046"/>
              <a:gd name="connsiteY12" fmla="*/ 142464 h 340300"/>
              <a:gd name="connsiteX13" fmla="*/ 164559 w 750046"/>
              <a:gd name="connsiteY13" fmla="*/ 159842 h 340300"/>
              <a:gd name="connsiteX14" fmla="*/ 158350 w 750046"/>
              <a:gd name="connsiteY14" fmla="*/ 175795 h 340300"/>
              <a:gd name="connsiteX15" fmla="*/ 140166 w 750046"/>
              <a:gd name="connsiteY15" fmla="*/ 184128 h 340300"/>
              <a:gd name="connsiteX16" fmla="*/ 113850 w 750046"/>
              <a:gd name="connsiteY16" fmla="*/ 188429 h 340300"/>
              <a:gd name="connsiteX17" fmla="*/ 83718 w 750046"/>
              <a:gd name="connsiteY17" fmla="*/ 192232 h 340300"/>
              <a:gd name="connsiteX18" fmla="*/ 53330 w 750046"/>
              <a:gd name="connsiteY18" fmla="*/ 198657 h 340300"/>
              <a:gd name="connsiteX19" fmla="*/ 26544 w 750046"/>
              <a:gd name="connsiteY19" fmla="*/ 210793 h 340300"/>
              <a:gd name="connsiteX20" fmla="*/ 7419 w 750046"/>
              <a:gd name="connsiteY20" fmla="*/ 232458 h 340300"/>
              <a:gd name="connsiteX21" fmla="*/ 0 w 750046"/>
              <a:gd name="connsiteY21" fmla="*/ 266972 h 340300"/>
              <a:gd name="connsiteX22" fmla="*/ 6465 w 750046"/>
              <a:gd name="connsiteY22" fmla="*/ 299833 h 340300"/>
              <a:gd name="connsiteX23" fmla="*/ 24407 w 750046"/>
              <a:gd name="connsiteY23" fmla="*/ 322694 h 340300"/>
              <a:gd name="connsiteX24" fmla="*/ 51193 w 750046"/>
              <a:gd name="connsiteY24" fmla="*/ 336027 h 340300"/>
              <a:gd name="connsiteX25" fmla="*/ 84202 w 750046"/>
              <a:gd name="connsiteY25" fmla="*/ 340301 h 340300"/>
              <a:gd name="connsiteX26" fmla="*/ 129172 w 750046"/>
              <a:gd name="connsiteY26" fmla="*/ 333635 h 340300"/>
              <a:gd name="connsiteX27" fmla="*/ 167449 w 750046"/>
              <a:gd name="connsiteY27" fmla="*/ 310303 h 340300"/>
              <a:gd name="connsiteX28" fmla="*/ 167449 w 750046"/>
              <a:gd name="connsiteY28" fmla="*/ 334118 h 340300"/>
              <a:gd name="connsiteX29" fmla="*/ 232512 w 750046"/>
              <a:gd name="connsiteY29" fmla="*/ 334118 h 340300"/>
              <a:gd name="connsiteX30" fmla="*/ 232512 w 750046"/>
              <a:gd name="connsiteY30" fmla="*/ 151267 h 340300"/>
              <a:gd name="connsiteX31" fmla="*/ 222472 w 750046"/>
              <a:gd name="connsiteY31" fmla="*/ 115315 h 340300"/>
              <a:gd name="connsiteX32" fmla="*/ 196641 w 750046"/>
              <a:gd name="connsiteY32" fmla="*/ 94120 h 340300"/>
              <a:gd name="connsiteX33" fmla="*/ 164613 w 750046"/>
              <a:gd name="connsiteY33" fmla="*/ 238869 h 340300"/>
              <a:gd name="connsiteX34" fmla="*/ 163417 w 750046"/>
              <a:gd name="connsiteY34" fmla="*/ 254097 h 340300"/>
              <a:gd name="connsiteX35" fmla="*/ 156952 w 750046"/>
              <a:gd name="connsiteY35" fmla="*/ 272913 h 340300"/>
              <a:gd name="connsiteX36" fmla="*/ 140676 w 750046"/>
              <a:gd name="connsiteY36" fmla="*/ 288866 h 340300"/>
              <a:gd name="connsiteX37" fmla="*/ 109576 w 750046"/>
              <a:gd name="connsiteY37" fmla="*/ 295532 h 340300"/>
              <a:gd name="connsiteX38" fmla="*/ 93784 w 750046"/>
              <a:gd name="connsiteY38" fmla="*/ 294094 h 340300"/>
              <a:gd name="connsiteX39" fmla="*/ 80398 w 750046"/>
              <a:gd name="connsiteY39" fmla="*/ 289094 h 340300"/>
              <a:gd name="connsiteX40" fmla="*/ 71313 w 750046"/>
              <a:gd name="connsiteY40" fmla="*/ 279337 h 340300"/>
              <a:gd name="connsiteX41" fmla="*/ 67966 w 750046"/>
              <a:gd name="connsiteY41" fmla="*/ 264109 h 340300"/>
              <a:gd name="connsiteX42" fmla="*/ 71313 w 750046"/>
              <a:gd name="connsiteY42" fmla="*/ 248398 h 340300"/>
              <a:gd name="connsiteX43" fmla="*/ 80156 w 750046"/>
              <a:gd name="connsiteY43" fmla="*/ 238157 h 340300"/>
              <a:gd name="connsiteX44" fmla="*/ 93072 w 750046"/>
              <a:gd name="connsiteY44" fmla="*/ 231732 h 340300"/>
              <a:gd name="connsiteX45" fmla="*/ 108152 w 750046"/>
              <a:gd name="connsiteY45" fmla="*/ 227929 h 340300"/>
              <a:gd name="connsiteX46" fmla="*/ 124428 w 750046"/>
              <a:gd name="connsiteY46" fmla="*/ 225550 h 340300"/>
              <a:gd name="connsiteX47" fmla="*/ 139978 w 750046"/>
              <a:gd name="connsiteY47" fmla="*/ 223171 h 340300"/>
              <a:gd name="connsiteX48" fmla="*/ 153848 w 750046"/>
              <a:gd name="connsiteY48" fmla="*/ 219596 h 340300"/>
              <a:gd name="connsiteX49" fmla="*/ 164613 w 750046"/>
              <a:gd name="connsiteY49" fmla="*/ 213642 h 340300"/>
              <a:gd name="connsiteX50" fmla="*/ 164627 w 750046"/>
              <a:gd name="connsiteY50" fmla="*/ 213642 h 340300"/>
              <a:gd name="connsiteX51" fmla="*/ 164627 w 750046"/>
              <a:gd name="connsiteY51" fmla="*/ 238869 h 340300"/>
              <a:gd name="connsiteX52" fmla="*/ 403079 w 750046"/>
              <a:gd name="connsiteY52" fmla="*/ 87938 h 340300"/>
              <a:gd name="connsiteX53" fmla="*/ 389424 w 750046"/>
              <a:gd name="connsiteY53" fmla="*/ 89067 h 340300"/>
              <a:gd name="connsiteX54" fmla="*/ 378188 w 750046"/>
              <a:gd name="connsiteY54" fmla="*/ 91741 h 340300"/>
              <a:gd name="connsiteX55" fmla="*/ 355690 w 750046"/>
              <a:gd name="connsiteY55" fmla="*/ 102453 h 340300"/>
              <a:gd name="connsiteX56" fmla="*/ 337035 w 750046"/>
              <a:gd name="connsiteY56" fmla="*/ 119119 h 340300"/>
              <a:gd name="connsiteX57" fmla="*/ 324119 w 750046"/>
              <a:gd name="connsiteY57" fmla="*/ 140314 h 340300"/>
              <a:gd name="connsiteX58" fmla="*/ 323165 w 750046"/>
              <a:gd name="connsiteY58" fmla="*/ 140314 h 340300"/>
              <a:gd name="connsiteX59" fmla="*/ 323165 w 750046"/>
              <a:gd name="connsiteY59" fmla="*/ 87938 h 340300"/>
              <a:gd name="connsiteX60" fmla="*/ 258572 w 750046"/>
              <a:gd name="connsiteY60" fmla="*/ 87938 h 340300"/>
              <a:gd name="connsiteX61" fmla="*/ 258572 w 750046"/>
              <a:gd name="connsiteY61" fmla="*/ 334118 h 340300"/>
              <a:gd name="connsiteX62" fmla="*/ 326498 w 750046"/>
              <a:gd name="connsiteY62" fmla="*/ 334118 h 340300"/>
              <a:gd name="connsiteX63" fmla="*/ 326498 w 750046"/>
              <a:gd name="connsiteY63" fmla="*/ 229824 h 340300"/>
              <a:gd name="connsiteX64" fmla="*/ 329871 w 750046"/>
              <a:gd name="connsiteY64" fmla="*/ 198872 h 340300"/>
              <a:gd name="connsiteX65" fmla="*/ 335180 w 750046"/>
              <a:gd name="connsiteY65" fmla="*/ 183725 h 340300"/>
              <a:gd name="connsiteX66" fmla="*/ 341107 w 750046"/>
              <a:gd name="connsiteY66" fmla="*/ 173873 h 340300"/>
              <a:gd name="connsiteX67" fmla="*/ 361926 w 750046"/>
              <a:gd name="connsiteY67" fmla="*/ 156966 h 340300"/>
              <a:gd name="connsiteX68" fmla="*/ 393496 w 750046"/>
              <a:gd name="connsiteY68" fmla="*/ 150783 h 340300"/>
              <a:gd name="connsiteX69" fmla="*/ 406412 w 750046"/>
              <a:gd name="connsiteY69" fmla="*/ 151482 h 340300"/>
              <a:gd name="connsiteX70" fmla="*/ 411412 w 750046"/>
              <a:gd name="connsiteY70" fmla="*/ 152087 h 340300"/>
              <a:gd name="connsiteX71" fmla="*/ 417890 w 750046"/>
              <a:gd name="connsiteY71" fmla="*/ 153149 h 340300"/>
              <a:gd name="connsiteX72" fmla="*/ 417890 w 750046"/>
              <a:gd name="connsiteY72" fmla="*/ 90303 h 340300"/>
              <a:gd name="connsiteX73" fmla="*/ 403066 w 750046"/>
              <a:gd name="connsiteY73" fmla="*/ 87924 h 340300"/>
              <a:gd name="connsiteX74" fmla="*/ 403079 w 750046"/>
              <a:gd name="connsiteY74" fmla="*/ 87924 h 340300"/>
              <a:gd name="connsiteX75" fmla="*/ 438144 w 750046"/>
              <a:gd name="connsiteY75" fmla="*/ 334118 h 340300"/>
              <a:gd name="connsiteX76" fmla="*/ 506083 w 750046"/>
              <a:gd name="connsiteY76" fmla="*/ 334118 h 340300"/>
              <a:gd name="connsiteX77" fmla="*/ 506083 w 750046"/>
              <a:gd name="connsiteY77" fmla="*/ 87938 h 340300"/>
              <a:gd name="connsiteX78" fmla="*/ 438144 w 750046"/>
              <a:gd name="connsiteY78" fmla="*/ 87938 h 340300"/>
              <a:gd name="connsiteX79" fmla="*/ 438144 w 750046"/>
              <a:gd name="connsiteY79" fmla="*/ 334118 h 340300"/>
              <a:gd name="connsiteX80" fmla="*/ 743326 w 750046"/>
              <a:gd name="connsiteY80" fmla="*/ 226276 h 340300"/>
              <a:gd name="connsiteX81" fmla="*/ 725626 w 750046"/>
              <a:gd name="connsiteY81" fmla="*/ 206748 h 340300"/>
              <a:gd name="connsiteX82" fmla="*/ 700506 w 750046"/>
              <a:gd name="connsiteY82" fmla="*/ 194141 h 340300"/>
              <a:gd name="connsiteX83" fmla="*/ 671570 w 750046"/>
              <a:gd name="connsiteY83" fmla="*/ 186050 h 340300"/>
              <a:gd name="connsiteX84" fmla="*/ 643346 w 750046"/>
              <a:gd name="connsiteY84" fmla="*/ 179868 h 340300"/>
              <a:gd name="connsiteX85" fmla="*/ 618710 w 750046"/>
              <a:gd name="connsiteY85" fmla="*/ 173443 h 340300"/>
              <a:gd name="connsiteX86" fmla="*/ 601252 w 750046"/>
              <a:gd name="connsiteY86" fmla="*/ 164156 h 340300"/>
              <a:gd name="connsiteX87" fmla="*/ 594545 w 750046"/>
              <a:gd name="connsiteY87" fmla="*/ 149399 h 340300"/>
              <a:gd name="connsiteX88" fmla="*/ 598376 w 750046"/>
              <a:gd name="connsiteY88" fmla="*/ 137263 h 340300"/>
              <a:gd name="connsiteX89" fmla="*/ 607717 w 750046"/>
              <a:gd name="connsiteY89" fmla="*/ 130368 h 340300"/>
              <a:gd name="connsiteX90" fmla="*/ 619920 w 750046"/>
              <a:gd name="connsiteY90" fmla="*/ 127277 h 340300"/>
              <a:gd name="connsiteX91" fmla="*/ 632365 w 750046"/>
              <a:gd name="connsiteY91" fmla="*/ 126564 h 340300"/>
              <a:gd name="connsiteX92" fmla="*/ 663936 w 750046"/>
              <a:gd name="connsiteY92" fmla="*/ 133459 h 340300"/>
              <a:gd name="connsiteX93" fmla="*/ 678760 w 750046"/>
              <a:gd name="connsiteY93" fmla="*/ 159882 h 340300"/>
              <a:gd name="connsiteX94" fmla="*/ 743353 w 750046"/>
              <a:gd name="connsiteY94" fmla="*/ 159882 h 340300"/>
              <a:gd name="connsiteX95" fmla="*/ 731633 w 750046"/>
              <a:gd name="connsiteY95" fmla="*/ 122022 h 340300"/>
              <a:gd name="connsiteX96" fmla="*/ 706998 w 750046"/>
              <a:gd name="connsiteY96" fmla="*/ 97964 h 340300"/>
              <a:gd name="connsiteX97" fmla="*/ 673263 w 750046"/>
              <a:gd name="connsiteY97" fmla="*/ 85102 h 340300"/>
              <a:gd name="connsiteX98" fmla="*/ 634274 w 750046"/>
              <a:gd name="connsiteY98" fmla="*/ 81299 h 340300"/>
              <a:gd name="connsiteX99" fmla="*/ 595043 w 750046"/>
              <a:gd name="connsiteY99" fmla="*/ 84860 h 340300"/>
              <a:gd name="connsiteX100" fmla="*/ 560596 w 750046"/>
              <a:gd name="connsiteY100" fmla="*/ 97238 h 340300"/>
              <a:gd name="connsiteX101" fmla="*/ 535960 w 750046"/>
              <a:gd name="connsiteY101" fmla="*/ 121296 h 340300"/>
              <a:gd name="connsiteX102" fmla="*/ 526620 w 750046"/>
              <a:gd name="connsiteY102" fmla="*/ 160339 h 340300"/>
              <a:gd name="connsiteX103" fmla="*/ 533326 w 750046"/>
              <a:gd name="connsiteY103" fmla="*/ 187716 h 340300"/>
              <a:gd name="connsiteX104" fmla="*/ 551027 w 750046"/>
              <a:gd name="connsiteY104" fmla="*/ 206291 h 340300"/>
              <a:gd name="connsiteX105" fmla="*/ 576146 w 750046"/>
              <a:gd name="connsiteY105" fmla="*/ 218185 h 340300"/>
              <a:gd name="connsiteX106" fmla="*/ 605082 w 750046"/>
              <a:gd name="connsiteY106" fmla="*/ 226047 h 340300"/>
              <a:gd name="connsiteX107" fmla="*/ 661772 w 750046"/>
              <a:gd name="connsiteY107" fmla="*/ 241275 h 340300"/>
              <a:gd name="connsiteX108" fmla="*/ 682107 w 750046"/>
              <a:gd name="connsiteY108" fmla="*/ 264123 h 340300"/>
              <a:gd name="connsiteX109" fmla="*/ 677793 w 750046"/>
              <a:gd name="connsiteY109" fmla="*/ 279122 h 340300"/>
              <a:gd name="connsiteX110" fmla="*/ 667041 w 750046"/>
              <a:gd name="connsiteY110" fmla="*/ 288637 h 340300"/>
              <a:gd name="connsiteX111" fmla="*/ 652687 w 750046"/>
              <a:gd name="connsiteY111" fmla="*/ 293879 h 340300"/>
              <a:gd name="connsiteX112" fmla="*/ 637607 w 750046"/>
              <a:gd name="connsiteY112" fmla="*/ 295559 h 340300"/>
              <a:gd name="connsiteX113" fmla="*/ 618227 w 750046"/>
              <a:gd name="connsiteY113" fmla="*/ 293180 h 340300"/>
              <a:gd name="connsiteX114" fmla="*/ 601722 w 750046"/>
              <a:gd name="connsiteY114" fmla="*/ 285788 h 340300"/>
              <a:gd name="connsiteX115" fmla="*/ 590003 w 750046"/>
              <a:gd name="connsiteY115" fmla="*/ 272926 h 340300"/>
              <a:gd name="connsiteX116" fmla="*/ 590029 w 750046"/>
              <a:gd name="connsiteY116" fmla="*/ 272926 h 340300"/>
              <a:gd name="connsiteX117" fmla="*/ 585487 w 750046"/>
              <a:gd name="connsiteY117" fmla="*/ 254124 h 340300"/>
              <a:gd name="connsiteX118" fmla="*/ 520894 w 750046"/>
              <a:gd name="connsiteY118" fmla="*/ 254124 h 340300"/>
              <a:gd name="connsiteX119" fmla="*/ 532143 w 750046"/>
              <a:gd name="connsiteY119" fmla="*/ 295317 h 340300"/>
              <a:gd name="connsiteX120" fmla="*/ 558459 w 750046"/>
              <a:gd name="connsiteY120" fmla="*/ 321740 h 340300"/>
              <a:gd name="connsiteX121" fmla="*/ 595043 w 750046"/>
              <a:gd name="connsiteY121" fmla="*/ 336027 h 340300"/>
              <a:gd name="connsiteX122" fmla="*/ 637150 w 750046"/>
              <a:gd name="connsiteY122" fmla="*/ 340301 h 340300"/>
              <a:gd name="connsiteX123" fmla="*/ 678532 w 750046"/>
              <a:gd name="connsiteY123" fmla="*/ 336255 h 340300"/>
              <a:gd name="connsiteX124" fmla="*/ 714659 w 750046"/>
              <a:gd name="connsiteY124" fmla="*/ 322211 h 340300"/>
              <a:gd name="connsiteX125" fmla="*/ 740235 w 750046"/>
              <a:gd name="connsiteY125" fmla="*/ 295788 h 340300"/>
              <a:gd name="connsiteX126" fmla="*/ 750046 w 750046"/>
              <a:gd name="connsiteY126" fmla="*/ 255064 h 340300"/>
              <a:gd name="connsiteX127" fmla="*/ 743340 w 750046"/>
              <a:gd name="connsiteY127" fmla="*/ 226262 h 340300"/>
              <a:gd name="connsiteX128" fmla="*/ 492294 w 750046"/>
              <a:gd name="connsiteY128" fmla="*/ 4207 h 340300"/>
              <a:gd name="connsiteX129" fmla="*/ 472120 w 750046"/>
              <a:gd name="connsiteY129" fmla="*/ 0 h 340300"/>
              <a:gd name="connsiteX130" fmla="*/ 452175 w 750046"/>
              <a:gd name="connsiteY130" fmla="*/ 4207 h 340300"/>
              <a:gd name="connsiteX131" fmla="*/ 438104 w 750046"/>
              <a:gd name="connsiteY131" fmla="*/ 16101 h 340300"/>
              <a:gd name="connsiteX132" fmla="*/ 433171 w 750046"/>
              <a:gd name="connsiteY132" fmla="*/ 33143 h 340300"/>
              <a:gd name="connsiteX133" fmla="*/ 438104 w 750046"/>
              <a:gd name="connsiteY133" fmla="*/ 50642 h 340300"/>
              <a:gd name="connsiteX134" fmla="*/ 452175 w 750046"/>
              <a:gd name="connsiteY134" fmla="*/ 62778 h 340300"/>
              <a:gd name="connsiteX135" fmla="*/ 472120 w 750046"/>
              <a:gd name="connsiteY135" fmla="*/ 67213 h 340300"/>
              <a:gd name="connsiteX136" fmla="*/ 492294 w 750046"/>
              <a:gd name="connsiteY136" fmla="*/ 62778 h 340300"/>
              <a:gd name="connsiteX137" fmla="*/ 506124 w 750046"/>
              <a:gd name="connsiteY137" fmla="*/ 50642 h 340300"/>
              <a:gd name="connsiteX138" fmla="*/ 511056 w 750046"/>
              <a:gd name="connsiteY138" fmla="*/ 33143 h 340300"/>
              <a:gd name="connsiteX139" fmla="*/ 506124 w 750046"/>
              <a:gd name="connsiteY139" fmla="*/ 16101 h 340300"/>
              <a:gd name="connsiteX140" fmla="*/ 492294 w 750046"/>
              <a:gd name="connsiteY140" fmla="*/ 4207 h 34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750046" h="340300">
                <a:moveTo>
                  <a:pt x="196641" y="94107"/>
                </a:moveTo>
                <a:cubicBezTo>
                  <a:pt x="186117" y="89040"/>
                  <a:pt x="174465" y="85626"/>
                  <a:pt x="161710" y="83866"/>
                </a:cubicBezTo>
                <a:cubicBezTo>
                  <a:pt x="148956" y="82132"/>
                  <a:pt x="136362" y="81245"/>
                  <a:pt x="123917" y="81245"/>
                </a:cubicBezTo>
                <a:cubicBezTo>
                  <a:pt x="110195" y="81245"/>
                  <a:pt x="96553" y="82602"/>
                  <a:pt x="83005" y="85304"/>
                </a:cubicBezTo>
                <a:cubicBezTo>
                  <a:pt x="69444" y="88005"/>
                  <a:pt x="57241" y="92521"/>
                  <a:pt x="46408" y="98878"/>
                </a:cubicBezTo>
                <a:cubicBezTo>
                  <a:pt x="35576" y="105235"/>
                  <a:pt x="26638" y="113635"/>
                  <a:pt x="19622" y="124118"/>
                </a:cubicBezTo>
                <a:cubicBezTo>
                  <a:pt x="12607" y="134602"/>
                  <a:pt x="8615" y="147773"/>
                  <a:pt x="7674" y="163645"/>
                </a:cubicBezTo>
                <a:lnTo>
                  <a:pt x="75587" y="163645"/>
                </a:lnTo>
                <a:cubicBezTo>
                  <a:pt x="76863" y="150313"/>
                  <a:pt x="81325" y="140797"/>
                  <a:pt x="88973" y="135085"/>
                </a:cubicBezTo>
                <a:cubicBezTo>
                  <a:pt x="96620" y="129373"/>
                  <a:pt x="107157" y="126511"/>
                  <a:pt x="120543" y="126511"/>
                </a:cubicBezTo>
                <a:cubicBezTo>
                  <a:pt x="126605" y="126511"/>
                  <a:pt x="132263" y="126900"/>
                  <a:pt x="137532" y="127693"/>
                </a:cubicBezTo>
                <a:cubicBezTo>
                  <a:pt x="142800" y="128500"/>
                  <a:pt x="147423" y="130086"/>
                  <a:pt x="151415" y="132465"/>
                </a:cubicBezTo>
                <a:cubicBezTo>
                  <a:pt x="155393" y="134844"/>
                  <a:pt x="158592" y="138177"/>
                  <a:pt x="160984" y="142464"/>
                </a:cubicBezTo>
                <a:cubicBezTo>
                  <a:pt x="163377" y="146765"/>
                  <a:pt x="164559" y="152544"/>
                  <a:pt x="164559" y="159842"/>
                </a:cubicBezTo>
                <a:cubicBezTo>
                  <a:pt x="164882" y="166817"/>
                  <a:pt x="162812" y="172153"/>
                  <a:pt x="158350" y="175795"/>
                </a:cubicBezTo>
                <a:cubicBezTo>
                  <a:pt x="153888" y="179451"/>
                  <a:pt x="147827" y="182220"/>
                  <a:pt x="140166" y="184128"/>
                </a:cubicBezTo>
                <a:cubicBezTo>
                  <a:pt x="132518" y="186050"/>
                  <a:pt x="123742" y="187461"/>
                  <a:pt x="113850" y="188429"/>
                </a:cubicBezTo>
                <a:cubicBezTo>
                  <a:pt x="103958" y="189370"/>
                  <a:pt x="93919" y="190660"/>
                  <a:pt x="83718" y="192232"/>
                </a:cubicBezTo>
                <a:cubicBezTo>
                  <a:pt x="73503" y="193832"/>
                  <a:pt x="63383" y="195969"/>
                  <a:pt x="53330" y="198657"/>
                </a:cubicBezTo>
                <a:cubicBezTo>
                  <a:pt x="43290" y="201358"/>
                  <a:pt x="34353" y="205404"/>
                  <a:pt x="26544" y="210793"/>
                </a:cubicBezTo>
                <a:cubicBezTo>
                  <a:pt x="18722" y="216182"/>
                  <a:pt x="12351" y="223400"/>
                  <a:pt x="7419" y="232458"/>
                </a:cubicBezTo>
                <a:cubicBezTo>
                  <a:pt x="2460" y="241503"/>
                  <a:pt x="0" y="253008"/>
                  <a:pt x="0" y="266972"/>
                </a:cubicBezTo>
                <a:cubicBezTo>
                  <a:pt x="0" y="279673"/>
                  <a:pt x="2164" y="290627"/>
                  <a:pt x="6465" y="299833"/>
                </a:cubicBezTo>
                <a:cubicBezTo>
                  <a:pt x="10765" y="309053"/>
                  <a:pt x="16746" y="316660"/>
                  <a:pt x="24407" y="322694"/>
                </a:cubicBezTo>
                <a:cubicBezTo>
                  <a:pt x="32054" y="328729"/>
                  <a:pt x="40979" y="333164"/>
                  <a:pt x="51193" y="336027"/>
                </a:cubicBezTo>
                <a:cubicBezTo>
                  <a:pt x="61407" y="338876"/>
                  <a:pt x="72401" y="340301"/>
                  <a:pt x="84202" y="340301"/>
                </a:cubicBezTo>
                <a:cubicBezTo>
                  <a:pt x="99510" y="340301"/>
                  <a:pt x="114495" y="338070"/>
                  <a:pt x="129172" y="333635"/>
                </a:cubicBezTo>
                <a:cubicBezTo>
                  <a:pt x="143848" y="329186"/>
                  <a:pt x="156603" y="321418"/>
                  <a:pt x="167449" y="310303"/>
                </a:cubicBezTo>
                <a:cubicBezTo>
                  <a:pt x="167772" y="314429"/>
                  <a:pt x="167449" y="334118"/>
                  <a:pt x="167449" y="334118"/>
                </a:cubicBezTo>
                <a:lnTo>
                  <a:pt x="232512" y="334118"/>
                </a:lnTo>
                <a:lnTo>
                  <a:pt x="232512" y="151267"/>
                </a:lnTo>
                <a:cubicBezTo>
                  <a:pt x="232512" y="136349"/>
                  <a:pt x="229179" y="124360"/>
                  <a:pt x="222472" y="115315"/>
                </a:cubicBezTo>
                <a:cubicBezTo>
                  <a:pt x="215766" y="106270"/>
                  <a:pt x="207164" y="99214"/>
                  <a:pt x="196641" y="94120"/>
                </a:cubicBezTo>
                <a:close/>
                <a:moveTo>
                  <a:pt x="164613" y="238869"/>
                </a:moveTo>
                <a:cubicBezTo>
                  <a:pt x="164613" y="242673"/>
                  <a:pt x="164210" y="247753"/>
                  <a:pt x="163417" y="254097"/>
                </a:cubicBezTo>
                <a:cubicBezTo>
                  <a:pt x="162624" y="260467"/>
                  <a:pt x="160460" y="266730"/>
                  <a:pt x="156952" y="272913"/>
                </a:cubicBezTo>
                <a:cubicBezTo>
                  <a:pt x="153431" y="279095"/>
                  <a:pt x="148015" y="284417"/>
                  <a:pt x="140676" y="288866"/>
                </a:cubicBezTo>
                <a:cubicBezTo>
                  <a:pt x="133325" y="293315"/>
                  <a:pt x="122963" y="295532"/>
                  <a:pt x="109576" y="295532"/>
                </a:cubicBezTo>
                <a:cubicBezTo>
                  <a:pt x="104147" y="295532"/>
                  <a:pt x="98878" y="295062"/>
                  <a:pt x="93784" y="294094"/>
                </a:cubicBezTo>
                <a:cubicBezTo>
                  <a:pt x="88691" y="293153"/>
                  <a:pt x="84215" y="291473"/>
                  <a:pt x="80398" y="289094"/>
                </a:cubicBezTo>
                <a:cubicBezTo>
                  <a:pt x="76581" y="286716"/>
                  <a:pt x="73544" y="283463"/>
                  <a:pt x="71313" y="279337"/>
                </a:cubicBezTo>
                <a:cubicBezTo>
                  <a:pt x="69082" y="275224"/>
                  <a:pt x="67966" y="270440"/>
                  <a:pt x="67966" y="264109"/>
                </a:cubicBezTo>
                <a:cubicBezTo>
                  <a:pt x="67966" y="257779"/>
                  <a:pt x="69082" y="252538"/>
                  <a:pt x="71313" y="248398"/>
                </a:cubicBezTo>
                <a:cubicBezTo>
                  <a:pt x="73530" y="244272"/>
                  <a:pt x="76487" y="240858"/>
                  <a:pt x="80156" y="238157"/>
                </a:cubicBezTo>
                <a:cubicBezTo>
                  <a:pt x="83812" y="235455"/>
                  <a:pt x="88126" y="233332"/>
                  <a:pt x="93072" y="231732"/>
                </a:cubicBezTo>
                <a:cubicBezTo>
                  <a:pt x="98018" y="230147"/>
                  <a:pt x="103031" y="228883"/>
                  <a:pt x="108152" y="227929"/>
                </a:cubicBezTo>
                <a:cubicBezTo>
                  <a:pt x="113568" y="226988"/>
                  <a:pt x="118984" y="226195"/>
                  <a:pt x="124428" y="225550"/>
                </a:cubicBezTo>
                <a:cubicBezTo>
                  <a:pt x="129844" y="224932"/>
                  <a:pt x="135032" y="224139"/>
                  <a:pt x="139978" y="223171"/>
                </a:cubicBezTo>
                <a:cubicBezTo>
                  <a:pt x="144910" y="222217"/>
                  <a:pt x="149547" y="221021"/>
                  <a:pt x="153848" y="219596"/>
                </a:cubicBezTo>
                <a:cubicBezTo>
                  <a:pt x="158148" y="218172"/>
                  <a:pt x="161737" y="216182"/>
                  <a:pt x="164613" y="213642"/>
                </a:cubicBezTo>
                <a:lnTo>
                  <a:pt x="164627" y="213642"/>
                </a:lnTo>
                <a:cubicBezTo>
                  <a:pt x="164627" y="213642"/>
                  <a:pt x="164627" y="238869"/>
                  <a:pt x="164627" y="238869"/>
                </a:cubicBezTo>
                <a:close/>
                <a:moveTo>
                  <a:pt x="403079" y="87938"/>
                </a:moveTo>
                <a:cubicBezTo>
                  <a:pt x="398442" y="87938"/>
                  <a:pt x="393886" y="88301"/>
                  <a:pt x="389424" y="89067"/>
                </a:cubicBezTo>
                <a:cubicBezTo>
                  <a:pt x="385594" y="89672"/>
                  <a:pt x="381844" y="90586"/>
                  <a:pt x="378188" y="91741"/>
                </a:cubicBezTo>
                <a:cubicBezTo>
                  <a:pt x="370218" y="94282"/>
                  <a:pt x="362719" y="97870"/>
                  <a:pt x="355690" y="102453"/>
                </a:cubicBezTo>
                <a:cubicBezTo>
                  <a:pt x="348674" y="107050"/>
                  <a:pt x="342465" y="112627"/>
                  <a:pt x="337035" y="119119"/>
                </a:cubicBezTo>
                <a:cubicBezTo>
                  <a:pt x="331605" y="125637"/>
                  <a:pt x="327304" y="132707"/>
                  <a:pt x="324119" y="140314"/>
                </a:cubicBezTo>
                <a:lnTo>
                  <a:pt x="323165" y="140314"/>
                </a:lnTo>
                <a:lnTo>
                  <a:pt x="323165" y="87938"/>
                </a:lnTo>
                <a:lnTo>
                  <a:pt x="258572" y="87938"/>
                </a:lnTo>
                <a:lnTo>
                  <a:pt x="258572" y="334118"/>
                </a:lnTo>
                <a:lnTo>
                  <a:pt x="326498" y="334118"/>
                </a:lnTo>
                <a:lnTo>
                  <a:pt x="326498" y="229824"/>
                </a:lnTo>
                <a:cubicBezTo>
                  <a:pt x="326498" y="218723"/>
                  <a:pt x="327627" y="208401"/>
                  <a:pt x="329871" y="198872"/>
                </a:cubicBezTo>
                <a:cubicBezTo>
                  <a:pt x="331121" y="193442"/>
                  <a:pt x="332922" y="188388"/>
                  <a:pt x="335180" y="183725"/>
                </a:cubicBezTo>
                <a:cubicBezTo>
                  <a:pt x="336860" y="180217"/>
                  <a:pt x="338849" y="176938"/>
                  <a:pt x="341107" y="173873"/>
                </a:cubicBezTo>
                <a:cubicBezTo>
                  <a:pt x="346362" y="166710"/>
                  <a:pt x="353311" y="161092"/>
                  <a:pt x="361926" y="156966"/>
                </a:cubicBezTo>
                <a:cubicBezTo>
                  <a:pt x="370527" y="152853"/>
                  <a:pt x="381051" y="150783"/>
                  <a:pt x="393496" y="150783"/>
                </a:cubicBezTo>
                <a:cubicBezTo>
                  <a:pt x="397649" y="150783"/>
                  <a:pt x="401950" y="151012"/>
                  <a:pt x="406412" y="151482"/>
                </a:cubicBezTo>
                <a:cubicBezTo>
                  <a:pt x="408186" y="151670"/>
                  <a:pt x="409853" y="151872"/>
                  <a:pt x="411412" y="152087"/>
                </a:cubicBezTo>
                <a:cubicBezTo>
                  <a:pt x="413804" y="152410"/>
                  <a:pt x="415955" y="152772"/>
                  <a:pt x="417890" y="153149"/>
                </a:cubicBezTo>
                <a:lnTo>
                  <a:pt x="417890" y="90303"/>
                </a:lnTo>
                <a:cubicBezTo>
                  <a:pt x="412460" y="88717"/>
                  <a:pt x="407514" y="87924"/>
                  <a:pt x="403066" y="87924"/>
                </a:cubicBezTo>
                <a:lnTo>
                  <a:pt x="403079" y="87924"/>
                </a:lnTo>
                <a:close/>
                <a:moveTo>
                  <a:pt x="438144" y="334118"/>
                </a:moveTo>
                <a:lnTo>
                  <a:pt x="506083" y="334118"/>
                </a:lnTo>
                <a:lnTo>
                  <a:pt x="506083" y="87938"/>
                </a:lnTo>
                <a:lnTo>
                  <a:pt x="438144" y="87938"/>
                </a:lnTo>
                <a:lnTo>
                  <a:pt x="438144" y="334118"/>
                </a:lnTo>
                <a:close/>
                <a:moveTo>
                  <a:pt x="743326" y="226276"/>
                </a:moveTo>
                <a:cubicBezTo>
                  <a:pt x="738864" y="218494"/>
                  <a:pt x="732950" y="211989"/>
                  <a:pt x="725626" y="206748"/>
                </a:cubicBezTo>
                <a:cubicBezTo>
                  <a:pt x="718274" y="201506"/>
                  <a:pt x="709901" y="197299"/>
                  <a:pt x="700506" y="194141"/>
                </a:cubicBezTo>
                <a:cubicBezTo>
                  <a:pt x="691098" y="190969"/>
                  <a:pt x="681462" y="188281"/>
                  <a:pt x="671570" y="186050"/>
                </a:cubicBezTo>
                <a:cubicBezTo>
                  <a:pt x="662001" y="183846"/>
                  <a:pt x="652593" y="181776"/>
                  <a:pt x="643346" y="179868"/>
                </a:cubicBezTo>
                <a:cubicBezTo>
                  <a:pt x="634086" y="177959"/>
                  <a:pt x="625887" y="175809"/>
                  <a:pt x="618710" y="173443"/>
                </a:cubicBezTo>
                <a:cubicBezTo>
                  <a:pt x="611533" y="171051"/>
                  <a:pt x="605714" y="167960"/>
                  <a:pt x="601252" y="164156"/>
                </a:cubicBezTo>
                <a:cubicBezTo>
                  <a:pt x="596776" y="160353"/>
                  <a:pt x="594545" y="155434"/>
                  <a:pt x="594545" y="149399"/>
                </a:cubicBezTo>
                <a:cubicBezTo>
                  <a:pt x="594545" y="144332"/>
                  <a:pt x="595809" y="140273"/>
                  <a:pt x="598376" y="137263"/>
                </a:cubicBezTo>
                <a:cubicBezTo>
                  <a:pt x="600929" y="134266"/>
                  <a:pt x="604047" y="131967"/>
                  <a:pt x="607717" y="130368"/>
                </a:cubicBezTo>
                <a:cubicBezTo>
                  <a:pt x="611372" y="128782"/>
                  <a:pt x="615445" y="127747"/>
                  <a:pt x="619920" y="127277"/>
                </a:cubicBezTo>
                <a:cubicBezTo>
                  <a:pt x="624396" y="126806"/>
                  <a:pt x="628535" y="126564"/>
                  <a:pt x="632365" y="126564"/>
                </a:cubicBezTo>
                <a:cubicBezTo>
                  <a:pt x="644488" y="126564"/>
                  <a:pt x="654998" y="128863"/>
                  <a:pt x="663936" y="133459"/>
                </a:cubicBezTo>
                <a:cubicBezTo>
                  <a:pt x="672860" y="138069"/>
                  <a:pt x="677806" y="146872"/>
                  <a:pt x="678760" y="159882"/>
                </a:cubicBezTo>
                <a:lnTo>
                  <a:pt x="743353" y="159882"/>
                </a:lnTo>
                <a:cubicBezTo>
                  <a:pt x="742076" y="144655"/>
                  <a:pt x="738165" y="132021"/>
                  <a:pt x="731633" y="122022"/>
                </a:cubicBezTo>
                <a:cubicBezTo>
                  <a:pt x="725088" y="112009"/>
                  <a:pt x="716876" y="103999"/>
                  <a:pt x="706998" y="97964"/>
                </a:cubicBezTo>
                <a:cubicBezTo>
                  <a:pt x="697119" y="91930"/>
                  <a:pt x="685857" y="87656"/>
                  <a:pt x="673263" y="85102"/>
                </a:cubicBezTo>
                <a:cubicBezTo>
                  <a:pt x="660643" y="82562"/>
                  <a:pt x="647647" y="81299"/>
                  <a:pt x="634274" y="81299"/>
                </a:cubicBezTo>
                <a:cubicBezTo>
                  <a:pt x="620901" y="81299"/>
                  <a:pt x="607797" y="82481"/>
                  <a:pt x="595043" y="84860"/>
                </a:cubicBezTo>
                <a:cubicBezTo>
                  <a:pt x="582275" y="87252"/>
                  <a:pt x="570797" y="91379"/>
                  <a:pt x="560596" y="97238"/>
                </a:cubicBezTo>
                <a:cubicBezTo>
                  <a:pt x="550381" y="103112"/>
                  <a:pt x="542170" y="111149"/>
                  <a:pt x="535960" y="121296"/>
                </a:cubicBezTo>
                <a:cubicBezTo>
                  <a:pt x="529724" y="131457"/>
                  <a:pt x="526620" y="144467"/>
                  <a:pt x="526620" y="160339"/>
                </a:cubicBezTo>
                <a:cubicBezTo>
                  <a:pt x="526620" y="171132"/>
                  <a:pt x="528851" y="180271"/>
                  <a:pt x="533326" y="187716"/>
                </a:cubicBezTo>
                <a:cubicBezTo>
                  <a:pt x="537788" y="195176"/>
                  <a:pt x="543688" y="201358"/>
                  <a:pt x="551027" y="206291"/>
                </a:cubicBezTo>
                <a:cubicBezTo>
                  <a:pt x="558351" y="211210"/>
                  <a:pt x="566738" y="215174"/>
                  <a:pt x="576146" y="218185"/>
                </a:cubicBezTo>
                <a:cubicBezTo>
                  <a:pt x="585541" y="221222"/>
                  <a:pt x="595204" y="223816"/>
                  <a:pt x="605082" y="226047"/>
                </a:cubicBezTo>
                <a:cubicBezTo>
                  <a:pt x="629315" y="231114"/>
                  <a:pt x="648211" y="236208"/>
                  <a:pt x="661772" y="241275"/>
                </a:cubicBezTo>
                <a:cubicBezTo>
                  <a:pt x="675320" y="246342"/>
                  <a:pt x="682107" y="253976"/>
                  <a:pt x="682107" y="264123"/>
                </a:cubicBezTo>
                <a:cubicBezTo>
                  <a:pt x="682107" y="270171"/>
                  <a:pt x="680669" y="275171"/>
                  <a:pt x="677793" y="279122"/>
                </a:cubicBezTo>
                <a:cubicBezTo>
                  <a:pt x="674943" y="283100"/>
                  <a:pt x="671341" y="286272"/>
                  <a:pt x="667041" y="288637"/>
                </a:cubicBezTo>
                <a:cubicBezTo>
                  <a:pt x="662726" y="291016"/>
                  <a:pt x="657955" y="292764"/>
                  <a:pt x="652687" y="293879"/>
                </a:cubicBezTo>
                <a:cubicBezTo>
                  <a:pt x="647418" y="295008"/>
                  <a:pt x="642392" y="295559"/>
                  <a:pt x="637607" y="295559"/>
                </a:cubicBezTo>
                <a:cubicBezTo>
                  <a:pt x="630914" y="295559"/>
                  <a:pt x="624436" y="294766"/>
                  <a:pt x="618227" y="293180"/>
                </a:cubicBezTo>
                <a:cubicBezTo>
                  <a:pt x="612017" y="291581"/>
                  <a:pt x="606520" y="289135"/>
                  <a:pt x="601722" y="285788"/>
                </a:cubicBezTo>
                <a:cubicBezTo>
                  <a:pt x="596938" y="282455"/>
                  <a:pt x="593027" y="278168"/>
                  <a:pt x="590003" y="272926"/>
                </a:cubicBezTo>
                <a:lnTo>
                  <a:pt x="590029" y="272926"/>
                </a:lnTo>
                <a:cubicBezTo>
                  <a:pt x="587005" y="267698"/>
                  <a:pt x="585487" y="261435"/>
                  <a:pt x="585487" y="254124"/>
                </a:cubicBezTo>
                <a:lnTo>
                  <a:pt x="520894" y="254124"/>
                </a:lnTo>
                <a:cubicBezTo>
                  <a:pt x="521539" y="270641"/>
                  <a:pt x="525289" y="284364"/>
                  <a:pt x="532143" y="295317"/>
                </a:cubicBezTo>
                <a:cubicBezTo>
                  <a:pt x="539011" y="306271"/>
                  <a:pt x="547774" y="315074"/>
                  <a:pt x="558459" y="321740"/>
                </a:cubicBezTo>
                <a:cubicBezTo>
                  <a:pt x="569144" y="328406"/>
                  <a:pt x="581334" y="333164"/>
                  <a:pt x="595043" y="336027"/>
                </a:cubicBezTo>
                <a:cubicBezTo>
                  <a:pt x="608751" y="338876"/>
                  <a:pt x="623119" y="340301"/>
                  <a:pt x="637150" y="340301"/>
                </a:cubicBezTo>
                <a:cubicBezTo>
                  <a:pt x="651181" y="340301"/>
                  <a:pt x="664971" y="338943"/>
                  <a:pt x="678532" y="336255"/>
                </a:cubicBezTo>
                <a:cubicBezTo>
                  <a:pt x="692079" y="333554"/>
                  <a:pt x="704122" y="328877"/>
                  <a:pt x="714659" y="322211"/>
                </a:cubicBezTo>
                <a:cubicBezTo>
                  <a:pt x="725155" y="315544"/>
                  <a:pt x="733703" y="306728"/>
                  <a:pt x="740235" y="295788"/>
                </a:cubicBezTo>
                <a:cubicBezTo>
                  <a:pt x="746780" y="284834"/>
                  <a:pt x="750046" y="271260"/>
                  <a:pt x="750046" y="255064"/>
                </a:cubicBezTo>
                <a:cubicBezTo>
                  <a:pt x="750046" y="243640"/>
                  <a:pt x="747815" y="234044"/>
                  <a:pt x="743340" y="226262"/>
                </a:cubicBezTo>
                <a:close/>
                <a:moveTo>
                  <a:pt x="492294" y="4207"/>
                </a:moveTo>
                <a:cubicBezTo>
                  <a:pt x="486340" y="1398"/>
                  <a:pt x="479324" y="0"/>
                  <a:pt x="472120" y="0"/>
                </a:cubicBezTo>
                <a:cubicBezTo>
                  <a:pt x="464917" y="0"/>
                  <a:pt x="458291" y="1398"/>
                  <a:pt x="452175" y="4207"/>
                </a:cubicBezTo>
                <a:cubicBezTo>
                  <a:pt x="446087" y="6989"/>
                  <a:pt x="441383" y="10967"/>
                  <a:pt x="438104" y="16101"/>
                </a:cubicBezTo>
                <a:cubicBezTo>
                  <a:pt x="434811" y="21235"/>
                  <a:pt x="433171" y="26611"/>
                  <a:pt x="433171" y="33143"/>
                </a:cubicBezTo>
                <a:cubicBezTo>
                  <a:pt x="433171" y="39675"/>
                  <a:pt x="434824" y="45508"/>
                  <a:pt x="438104" y="50642"/>
                </a:cubicBezTo>
                <a:cubicBezTo>
                  <a:pt x="441383" y="55776"/>
                  <a:pt x="446074" y="59821"/>
                  <a:pt x="452175" y="62778"/>
                </a:cubicBezTo>
                <a:cubicBezTo>
                  <a:pt x="458277" y="65735"/>
                  <a:pt x="464607" y="67213"/>
                  <a:pt x="472120" y="67213"/>
                </a:cubicBezTo>
                <a:cubicBezTo>
                  <a:pt x="479633" y="67213"/>
                  <a:pt x="486353" y="65735"/>
                  <a:pt x="492294" y="62778"/>
                </a:cubicBezTo>
                <a:cubicBezTo>
                  <a:pt x="498234" y="59821"/>
                  <a:pt x="502858" y="55776"/>
                  <a:pt x="506124" y="50642"/>
                </a:cubicBezTo>
                <a:cubicBezTo>
                  <a:pt x="509416" y="45508"/>
                  <a:pt x="511056" y="39675"/>
                  <a:pt x="511056" y="33143"/>
                </a:cubicBezTo>
                <a:cubicBezTo>
                  <a:pt x="511056" y="26611"/>
                  <a:pt x="509403" y="21235"/>
                  <a:pt x="506124" y="16101"/>
                </a:cubicBezTo>
                <a:cubicBezTo>
                  <a:pt x="502844" y="10967"/>
                  <a:pt x="498221" y="7002"/>
                  <a:pt x="492294" y="4207"/>
                </a:cubicBezTo>
                <a:close/>
              </a:path>
            </a:pathLst>
          </a:custGeom>
          <a:solidFill>
            <a:schemeClr val="tx1"/>
          </a:solidFill>
          <a:ln w="1334" cap="flat">
            <a:noFill/>
            <a:prstDash val="solid"/>
            <a:miter/>
          </a:ln>
        </p:spPr>
        <p:txBody>
          <a:bodyPr rtlCol="0" anchor="ctr"/>
          <a:lstStyle/>
          <a:p>
            <a:endParaRPr lang="en-US"/>
          </a:p>
        </p:txBody>
      </p:sp>
      <p:sp>
        <p:nvSpPr>
          <p:cNvPr id="3" name="Flight Mode" hidden="1">
            <a:extLst>
              <a:ext uri="{FF2B5EF4-FFF2-40B4-BE49-F238E27FC236}">
                <a16:creationId xmlns:a16="http://schemas.microsoft.com/office/drawing/2014/main" id="{0C487FF2-938F-1C38-D380-0CD48CBBC30C}"/>
              </a:ext>
            </a:extLst>
          </p:cNvPr>
          <p:cNvSpPr/>
          <p:nvPr userDrawn="1">
            <p:custDataLst>
              <p:tags r:id="rId1"/>
            </p:custDataLst>
          </p:nvPr>
        </p:nvSpPr>
        <p:spPr>
          <a:xfrm>
            <a:off x="10488000" y="6150600"/>
            <a:ext cx="1182598" cy="514375"/>
          </a:xfrm>
          <a:prstGeom prst="rect">
            <a:avLst/>
          </a:prstGeom>
          <a:solidFill>
            <a:schemeClr val="bg1"/>
          </a:solidFill>
          <a:ln>
            <a:noFill/>
          </a:ln>
        </p:spPr>
        <p:style>
          <a:lnRef idx="3">
            <a:schemeClr val="lt1"/>
          </a:lnRef>
          <a:fillRef idx="1">
            <a:schemeClr val="accent1"/>
          </a:fillRef>
          <a:effectRef idx="2">
            <a:schemeClr val="accent1"/>
          </a:effectRef>
          <a:fontRef idx="minor">
            <a:schemeClr val="lt1"/>
          </a:fontRef>
        </p:style>
        <p:txBody>
          <a:bodyPr lIns="97200" tIns="97200" rIns="97200" bIns="97200" rtlCol="0" anchor="ctr"/>
          <a:lstStyle/>
          <a:p>
            <a:pPr lvl="0" algn="ctr" defTabSz="972000">
              <a:lnSpc>
                <a:spcPct val="120000"/>
              </a:lnSpc>
              <a:spcAft>
                <a:spcPts val="700"/>
              </a:spcAft>
            </a:pPr>
            <a:endParaRPr lang="en-US" dirty="0">
              <a:solidFill>
                <a:schemeClr val="tx1"/>
              </a:solidFill>
            </a:endParaRPr>
          </a:p>
        </p:txBody>
      </p:sp>
    </p:spTree>
    <p:extLst>
      <p:ext uri="{BB962C8B-B14F-4D97-AF65-F5344CB8AC3E}">
        <p14:creationId xmlns:p14="http://schemas.microsoft.com/office/powerpoint/2010/main" val="2816168743"/>
      </p:ext>
    </p:extLst>
  </p:cSld>
  <p:clrMapOvr>
    <a:overrideClrMapping bg1="dk1" tx1="lt1" bg2="dk2" tx2="lt2" accent1="accent1" accent2="accent2" accent3="accent3" accent4="accent4" accent5="accent5" accent6="accent6" hlink="hlink" folHlink="folHlink"/>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 Ivory">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0B96E-5982-9F5C-E74C-271F54C46AE6}"/>
              </a:ext>
            </a:extLst>
          </p:cNvPr>
          <p:cNvSpPr>
            <a:spLocks noGrp="1"/>
          </p:cNvSpPr>
          <p:nvPr>
            <p:ph type="title"/>
          </p:nvPr>
        </p:nvSpPr>
        <p:spPr>
          <a:xfrm>
            <a:off x="1343025" y="1196932"/>
            <a:ext cx="7489825" cy="3312188"/>
          </a:xfrm>
        </p:spPr>
        <p:txBody>
          <a:bodyPr/>
          <a:lstStyle>
            <a:lvl1pPr>
              <a:defRPr sz="4800"/>
            </a:lvl1pPr>
          </a:lstStyle>
          <a:p>
            <a:r>
              <a:rPr lang="en-US"/>
              <a:t>Click to edit Master title style</a:t>
            </a:r>
          </a:p>
        </p:txBody>
      </p:sp>
      <p:cxnSp>
        <p:nvCxnSpPr>
          <p:cNvPr id="5" name="Straight Connector 4">
            <a:extLst>
              <a:ext uri="{FF2B5EF4-FFF2-40B4-BE49-F238E27FC236}">
                <a16:creationId xmlns:a16="http://schemas.microsoft.com/office/drawing/2014/main" id="{908E2171-2EDD-0165-660C-7BF2F3C41121}"/>
              </a:ext>
            </a:extLst>
          </p:cNvPr>
          <p:cNvCxnSpPr>
            <a:cxnSpLocks/>
          </p:cNvCxnSpPr>
          <p:nvPr userDrawn="1"/>
        </p:nvCxnSpPr>
        <p:spPr>
          <a:xfrm flipV="1">
            <a:off x="0" y="1484784"/>
            <a:ext cx="1138238" cy="50"/>
          </a:xfrm>
          <a:prstGeom prst="line">
            <a:avLst/>
          </a:prstGeom>
          <a:ln w="12700" cap="rnd"/>
        </p:spPr>
        <p:style>
          <a:lnRef idx="2">
            <a:schemeClr val="accent1"/>
          </a:lnRef>
          <a:fillRef idx="0">
            <a:schemeClr val="accent1"/>
          </a:fillRef>
          <a:effectRef idx="1">
            <a:schemeClr val="accent1"/>
          </a:effectRef>
          <a:fontRef idx="minor">
            <a:schemeClr val="tx1"/>
          </a:fontRef>
        </p:style>
      </p:cxnSp>
      <p:sp>
        <p:nvSpPr>
          <p:cNvPr id="7" name="Footer Placeholder 6">
            <a:extLst>
              <a:ext uri="{FF2B5EF4-FFF2-40B4-BE49-F238E27FC236}">
                <a16:creationId xmlns:a16="http://schemas.microsoft.com/office/drawing/2014/main" id="{14C2CBD0-08D4-166D-02F7-B87863F2A61B}"/>
              </a:ext>
            </a:extLst>
          </p:cNvPr>
          <p:cNvSpPr>
            <a:spLocks noGrp="1"/>
          </p:cNvSpPr>
          <p:nvPr>
            <p:ph type="ftr" sz="quarter" idx="10"/>
          </p:nvPr>
        </p:nvSpPr>
        <p:spPr/>
        <p:txBody>
          <a:bodyPr/>
          <a:lstStyle/>
          <a:p>
            <a:r>
              <a:rPr lang="en-US"/>
              <a:t>© SAG ARIS GmbH. All rights reserved.</a:t>
            </a:r>
          </a:p>
        </p:txBody>
      </p:sp>
      <p:sp>
        <p:nvSpPr>
          <p:cNvPr id="8" name="Slide Number Placeholder 7">
            <a:extLst>
              <a:ext uri="{FF2B5EF4-FFF2-40B4-BE49-F238E27FC236}">
                <a16:creationId xmlns:a16="http://schemas.microsoft.com/office/drawing/2014/main" id="{F888CE66-6E43-032E-CA2B-4368D2436EB7}"/>
              </a:ext>
            </a:extLst>
          </p:cNvPr>
          <p:cNvSpPr>
            <a:spLocks noGrp="1"/>
          </p:cNvSpPr>
          <p:nvPr>
            <p:ph type="sldNum" sz="quarter" idx="11"/>
          </p:nvPr>
        </p:nvSpPr>
        <p:spPr/>
        <p:txBody>
          <a:bodyPr/>
          <a:lstStyle/>
          <a:p>
            <a:fld id="{59C7FD53-A61A-46D7-B725-1FF4E056D6EF}" type="slidenum">
              <a:rPr lang="en-US"/>
              <a:pPr/>
              <a:t>‹#›</a:t>
            </a:fld>
            <a:endParaRPr lang="en-US"/>
          </a:p>
        </p:txBody>
      </p:sp>
      <p:sp>
        <p:nvSpPr>
          <p:cNvPr id="3" name="Rectangle 2">
            <a:extLst>
              <a:ext uri="{FF2B5EF4-FFF2-40B4-BE49-F238E27FC236}">
                <a16:creationId xmlns:a16="http://schemas.microsoft.com/office/drawing/2014/main" id="{4D51585C-B4D6-25BC-FF03-81E224BA30E4}"/>
              </a:ext>
            </a:extLst>
          </p:cNvPr>
          <p:cNvSpPr/>
          <p:nvPr userDrawn="1"/>
        </p:nvSpPr>
        <p:spPr>
          <a:xfrm>
            <a:off x="10488488" y="5877272"/>
            <a:ext cx="1368152" cy="79208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3E101992-AEB1-4877-5956-460591D96DE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632616" y="6178024"/>
            <a:ext cx="1008000" cy="419328"/>
          </a:xfrm>
          <a:prstGeom prst="rect">
            <a:avLst/>
          </a:prstGeom>
        </p:spPr>
      </p:pic>
      <p:sp>
        <p:nvSpPr>
          <p:cNvPr id="6" name="Flight Mode" hidden="1">
            <a:extLst>
              <a:ext uri="{FF2B5EF4-FFF2-40B4-BE49-F238E27FC236}">
                <a16:creationId xmlns:a16="http://schemas.microsoft.com/office/drawing/2014/main" id="{1D4B0A45-4F3D-F554-D1E6-A4FA8F3671BB}"/>
              </a:ext>
            </a:extLst>
          </p:cNvPr>
          <p:cNvSpPr/>
          <p:nvPr userDrawn="1">
            <p:custDataLst>
              <p:tags r:id="rId1"/>
            </p:custDataLst>
          </p:nvPr>
        </p:nvSpPr>
        <p:spPr>
          <a:xfrm>
            <a:off x="10488000" y="6150600"/>
            <a:ext cx="1182598" cy="514375"/>
          </a:xfrm>
          <a:prstGeom prst="rect">
            <a:avLst/>
          </a:prstGeom>
          <a:solidFill>
            <a:schemeClr val="bg2"/>
          </a:solidFill>
          <a:ln>
            <a:noFill/>
          </a:ln>
        </p:spPr>
        <p:style>
          <a:lnRef idx="3">
            <a:schemeClr val="lt1"/>
          </a:lnRef>
          <a:fillRef idx="1">
            <a:schemeClr val="accent1"/>
          </a:fillRef>
          <a:effectRef idx="2">
            <a:schemeClr val="accent1"/>
          </a:effectRef>
          <a:fontRef idx="minor">
            <a:schemeClr val="lt1"/>
          </a:fontRef>
        </p:style>
        <p:txBody>
          <a:bodyPr lIns="97200" tIns="97200" rIns="97200" bIns="97200" rtlCol="0" anchor="ctr"/>
          <a:lstStyle/>
          <a:p>
            <a:pPr lvl="0" algn="ctr" defTabSz="972000">
              <a:lnSpc>
                <a:spcPct val="120000"/>
              </a:lnSpc>
              <a:spcAft>
                <a:spcPts val="700"/>
              </a:spcAft>
            </a:pPr>
            <a:endParaRPr lang="en-US" dirty="0">
              <a:solidFill>
                <a:schemeClr val="tx1"/>
              </a:solidFill>
            </a:endParaRPr>
          </a:p>
        </p:txBody>
      </p:sp>
      <p:sp>
        <p:nvSpPr>
          <p:cNvPr id="9" name="MIO_Placeholder_Mapping" hidden="1">
            <a:extLst>
              <a:ext uri="{FF2B5EF4-FFF2-40B4-BE49-F238E27FC236}">
                <a16:creationId xmlns:a16="http://schemas.microsoft.com/office/drawing/2014/main" id="{61291A04-330D-1FEE-A67F-6F84F2451098}"/>
              </a:ext>
            </a:extLst>
          </p:cNvPr>
          <p:cNvSpPr/>
          <p:nvPr userDrawn="1">
            <p:custDataLst>
              <p:tags r:id="rId2"/>
            </p:custDataLst>
          </p:nvPr>
        </p:nvSpPr>
        <p:spPr>
          <a:xfrm>
            <a:off x="0" y="0"/>
            <a:ext cx="0" cy="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6123971"/>
      </p:ext>
    </p:extLst>
  </p:cSld>
  <p:clrMapOvr>
    <a:overrideClrMapping bg1="lt1" tx1="dk1" bg2="lt2" tx2="dk2" accent1="accent1" accent2="accent2" accent3="accent3" accent4="accent4" accent5="accent5" accent6="accent6" hlink="hlink" folHlink="folHlink"/>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 Gree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5B4E8-3F93-3151-2D50-CB6410996586}"/>
              </a:ext>
            </a:extLst>
          </p:cNvPr>
          <p:cNvSpPr>
            <a:spLocks noGrp="1"/>
          </p:cNvSpPr>
          <p:nvPr>
            <p:ph type="title"/>
          </p:nvPr>
        </p:nvSpPr>
        <p:spPr>
          <a:xfrm>
            <a:off x="551384" y="332712"/>
            <a:ext cx="11088000" cy="360000"/>
          </a:xfrm>
        </p:spPr>
        <p:txBody>
          <a:bodyPr/>
          <a:lstStyle/>
          <a:p>
            <a:r>
              <a:rPr lang="en-US"/>
              <a:t>Click to edit Master title style</a:t>
            </a:r>
          </a:p>
        </p:txBody>
      </p:sp>
      <p:sp>
        <p:nvSpPr>
          <p:cNvPr id="6" name="Content Placeholder 5">
            <a:extLst>
              <a:ext uri="{FF2B5EF4-FFF2-40B4-BE49-F238E27FC236}">
                <a16:creationId xmlns:a16="http://schemas.microsoft.com/office/drawing/2014/main" id="{A096B376-5836-A3D3-A2E7-6FE629218A6B}"/>
              </a:ext>
            </a:extLst>
          </p:cNvPr>
          <p:cNvSpPr>
            <a:spLocks noGrp="1"/>
          </p:cNvSpPr>
          <p:nvPr>
            <p:ph sz="quarter" idx="12"/>
          </p:nvPr>
        </p:nvSpPr>
        <p:spPr>
          <a:xfrm>
            <a:off x="551384" y="1341439"/>
            <a:ext cx="11088000" cy="47513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FF35350-60DD-AC33-629A-2CE6BDBDFD7A}"/>
              </a:ext>
            </a:extLst>
          </p:cNvPr>
          <p:cNvSpPr>
            <a:spLocks noGrp="1"/>
          </p:cNvSpPr>
          <p:nvPr>
            <p:ph type="ftr" sz="quarter" idx="13"/>
          </p:nvPr>
        </p:nvSpPr>
        <p:spPr/>
        <p:txBody>
          <a:bodyPr/>
          <a:lstStyle/>
          <a:p>
            <a:r>
              <a:rPr lang="en-US"/>
              <a:t>© SAG ARIS GmbH. All rights reserved.</a:t>
            </a:r>
          </a:p>
        </p:txBody>
      </p:sp>
      <p:sp>
        <p:nvSpPr>
          <p:cNvPr id="7" name="Slide Number Placeholder 6">
            <a:extLst>
              <a:ext uri="{FF2B5EF4-FFF2-40B4-BE49-F238E27FC236}">
                <a16:creationId xmlns:a16="http://schemas.microsoft.com/office/drawing/2014/main" id="{4344B0F6-02AA-8299-B8EA-BBCF9523A618}"/>
              </a:ext>
            </a:extLst>
          </p:cNvPr>
          <p:cNvSpPr>
            <a:spLocks noGrp="1"/>
          </p:cNvSpPr>
          <p:nvPr>
            <p:ph type="sldNum" sz="quarter" idx="14"/>
          </p:nvPr>
        </p:nvSpPr>
        <p:spPr/>
        <p:txBody>
          <a:bodyPr/>
          <a:lstStyle/>
          <a:p>
            <a:fld id="{59C7FD53-A61A-46D7-B725-1FF4E056D6EF}" type="slidenum">
              <a:rPr lang="en-US"/>
              <a:pPr/>
              <a:t>‹#›</a:t>
            </a:fld>
            <a:endParaRPr lang="en-US"/>
          </a:p>
        </p:txBody>
      </p:sp>
      <p:sp>
        <p:nvSpPr>
          <p:cNvPr id="3" name="Freeform: Shape 2">
            <a:extLst>
              <a:ext uri="{FF2B5EF4-FFF2-40B4-BE49-F238E27FC236}">
                <a16:creationId xmlns:a16="http://schemas.microsoft.com/office/drawing/2014/main" id="{E63EF783-015D-EDAF-42AB-08F6D898CF7D}"/>
              </a:ext>
            </a:extLst>
          </p:cNvPr>
          <p:cNvSpPr/>
          <p:nvPr userDrawn="1"/>
        </p:nvSpPr>
        <p:spPr>
          <a:xfrm>
            <a:off x="10633946" y="6254726"/>
            <a:ext cx="750046" cy="340300"/>
          </a:xfrm>
          <a:custGeom>
            <a:avLst/>
            <a:gdLst>
              <a:gd name="connsiteX0" fmla="*/ 196641 w 750046"/>
              <a:gd name="connsiteY0" fmla="*/ 94107 h 340300"/>
              <a:gd name="connsiteX1" fmla="*/ 161710 w 750046"/>
              <a:gd name="connsiteY1" fmla="*/ 83866 h 340300"/>
              <a:gd name="connsiteX2" fmla="*/ 123917 w 750046"/>
              <a:gd name="connsiteY2" fmla="*/ 81245 h 340300"/>
              <a:gd name="connsiteX3" fmla="*/ 83005 w 750046"/>
              <a:gd name="connsiteY3" fmla="*/ 85304 h 340300"/>
              <a:gd name="connsiteX4" fmla="*/ 46408 w 750046"/>
              <a:gd name="connsiteY4" fmla="*/ 98878 h 340300"/>
              <a:gd name="connsiteX5" fmla="*/ 19622 w 750046"/>
              <a:gd name="connsiteY5" fmla="*/ 124118 h 340300"/>
              <a:gd name="connsiteX6" fmla="*/ 7674 w 750046"/>
              <a:gd name="connsiteY6" fmla="*/ 163645 h 340300"/>
              <a:gd name="connsiteX7" fmla="*/ 75587 w 750046"/>
              <a:gd name="connsiteY7" fmla="*/ 163645 h 340300"/>
              <a:gd name="connsiteX8" fmla="*/ 88973 w 750046"/>
              <a:gd name="connsiteY8" fmla="*/ 135085 h 340300"/>
              <a:gd name="connsiteX9" fmla="*/ 120543 w 750046"/>
              <a:gd name="connsiteY9" fmla="*/ 126511 h 340300"/>
              <a:gd name="connsiteX10" fmla="*/ 137532 w 750046"/>
              <a:gd name="connsiteY10" fmla="*/ 127693 h 340300"/>
              <a:gd name="connsiteX11" fmla="*/ 151415 w 750046"/>
              <a:gd name="connsiteY11" fmla="*/ 132465 h 340300"/>
              <a:gd name="connsiteX12" fmla="*/ 160984 w 750046"/>
              <a:gd name="connsiteY12" fmla="*/ 142464 h 340300"/>
              <a:gd name="connsiteX13" fmla="*/ 164559 w 750046"/>
              <a:gd name="connsiteY13" fmla="*/ 159842 h 340300"/>
              <a:gd name="connsiteX14" fmla="*/ 158350 w 750046"/>
              <a:gd name="connsiteY14" fmla="*/ 175795 h 340300"/>
              <a:gd name="connsiteX15" fmla="*/ 140166 w 750046"/>
              <a:gd name="connsiteY15" fmla="*/ 184128 h 340300"/>
              <a:gd name="connsiteX16" fmla="*/ 113850 w 750046"/>
              <a:gd name="connsiteY16" fmla="*/ 188429 h 340300"/>
              <a:gd name="connsiteX17" fmla="*/ 83718 w 750046"/>
              <a:gd name="connsiteY17" fmla="*/ 192232 h 340300"/>
              <a:gd name="connsiteX18" fmla="*/ 53330 w 750046"/>
              <a:gd name="connsiteY18" fmla="*/ 198657 h 340300"/>
              <a:gd name="connsiteX19" fmla="*/ 26544 w 750046"/>
              <a:gd name="connsiteY19" fmla="*/ 210793 h 340300"/>
              <a:gd name="connsiteX20" fmla="*/ 7419 w 750046"/>
              <a:gd name="connsiteY20" fmla="*/ 232458 h 340300"/>
              <a:gd name="connsiteX21" fmla="*/ 0 w 750046"/>
              <a:gd name="connsiteY21" fmla="*/ 266972 h 340300"/>
              <a:gd name="connsiteX22" fmla="*/ 6465 w 750046"/>
              <a:gd name="connsiteY22" fmla="*/ 299833 h 340300"/>
              <a:gd name="connsiteX23" fmla="*/ 24407 w 750046"/>
              <a:gd name="connsiteY23" fmla="*/ 322694 h 340300"/>
              <a:gd name="connsiteX24" fmla="*/ 51193 w 750046"/>
              <a:gd name="connsiteY24" fmla="*/ 336027 h 340300"/>
              <a:gd name="connsiteX25" fmla="*/ 84202 w 750046"/>
              <a:gd name="connsiteY25" fmla="*/ 340301 h 340300"/>
              <a:gd name="connsiteX26" fmla="*/ 129172 w 750046"/>
              <a:gd name="connsiteY26" fmla="*/ 333635 h 340300"/>
              <a:gd name="connsiteX27" fmla="*/ 167449 w 750046"/>
              <a:gd name="connsiteY27" fmla="*/ 310303 h 340300"/>
              <a:gd name="connsiteX28" fmla="*/ 167449 w 750046"/>
              <a:gd name="connsiteY28" fmla="*/ 334118 h 340300"/>
              <a:gd name="connsiteX29" fmla="*/ 232512 w 750046"/>
              <a:gd name="connsiteY29" fmla="*/ 334118 h 340300"/>
              <a:gd name="connsiteX30" fmla="*/ 232512 w 750046"/>
              <a:gd name="connsiteY30" fmla="*/ 151267 h 340300"/>
              <a:gd name="connsiteX31" fmla="*/ 222472 w 750046"/>
              <a:gd name="connsiteY31" fmla="*/ 115315 h 340300"/>
              <a:gd name="connsiteX32" fmla="*/ 196641 w 750046"/>
              <a:gd name="connsiteY32" fmla="*/ 94120 h 340300"/>
              <a:gd name="connsiteX33" fmla="*/ 164613 w 750046"/>
              <a:gd name="connsiteY33" fmla="*/ 238869 h 340300"/>
              <a:gd name="connsiteX34" fmla="*/ 163417 w 750046"/>
              <a:gd name="connsiteY34" fmla="*/ 254097 h 340300"/>
              <a:gd name="connsiteX35" fmla="*/ 156952 w 750046"/>
              <a:gd name="connsiteY35" fmla="*/ 272913 h 340300"/>
              <a:gd name="connsiteX36" fmla="*/ 140676 w 750046"/>
              <a:gd name="connsiteY36" fmla="*/ 288866 h 340300"/>
              <a:gd name="connsiteX37" fmla="*/ 109576 w 750046"/>
              <a:gd name="connsiteY37" fmla="*/ 295532 h 340300"/>
              <a:gd name="connsiteX38" fmla="*/ 93784 w 750046"/>
              <a:gd name="connsiteY38" fmla="*/ 294094 h 340300"/>
              <a:gd name="connsiteX39" fmla="*/ 80398 w 750046"/>
              <a:gd name="connsiteY39" fmla="*/ 289094 h 340300"/>
              <a:gd name="connsiteX40" fmla="*/ 71313 w 750046"/>
              <a:gd name="connsiteY40" fmla="*/ 279337 h 340300"/>
              <a:gd name="connsiteX41" fmla="*/ 67966 w 750046"/>
              <a:gd name="connsiteY41" fmla="*/ 264109 h 340300"/>
              <a:gd name="connsiteX42" fmla="*/ 71313 w 750046"/>
              <a:gd name="connsiteY42" fmla="*/ 248398 h 340300"/>
              <a:gd name="connsiteX43" fmla="*/ 80156 w 750046"/>
              <a:gd name="connsiteY43" fmla="*/ 238157 h 340300"/>
              <a:gd name="connsiteX44" fmla="*/ 93072 w 750046"/>
              <a:gd name="connsiteY44" fmla="*/ 231732 h 340300"/>
              <a:gd name="connsiteX45" fmla="*/ 108152 w 750046"/>
              <a:gd name="connsiteY45" fmla="*/ 227929 h 340300"/>
              <a:gd name="connsiteX46" fmla="*/ 124428 w 750046"/>
              <a:gd name="connsiteY46" fmla="*/ 225550 h 340300"/>
              <a:gd name="connsiteX47" fmla="*/ 139978 w 750046"/>
              <a:gd name="connsiteY47" fmla="*/ 223171 h 340300"/>
              <a:gd name="connsiteX48" fmla="*/ 153848 w 750046"/>
              <a:gd name="connsiteY48" fmla="*/ 219596 h 340300"/>
              <a:gd name="connsiteX49" fmla="*/ 164613 w 750046"/>
              <a:gd name="connsiteY49" fmla="*/ 213642 h 340300"/>
              <a:gd name="connsiteX50" fmla="*/ 164627 w 750046"/>
              <a:gd name="connsiteY50" fmla="*/ 213642 h 340300"/>
              <a:gd name="connsiteX51" fmla="*/ 164627 w 750046"/>
              <a:gd name="connsiteY51" fmla="*/ 238869 h 340300"/>
              <a:gd name="connsiteX52" fmla="*/ 403079 w 750046"/>
              <a:gd name="connsiteY52" fmla="*/ 87938 h 340300"/>
              <a:gd name="connsiteX53" fmla="*/ 389424 w 750046"/>
              <a:gd name="connsiteY53" fmla="*/ 89067 h 340300"/>
              <a:gd name="connsiteX54" fmla="*/ 378188 w 750046"/>
              <a:gd name="connsiteY54" fmla="*/ 91741 h 340300"/>
              <a:gd name="connsiteX55" fmla="*/ 355690 w 750046"/>
              <a:gd name="connsiteY55" fmla="*/ 102453 h 340300"/>
              <a:gd name="connsiteX56" fmla="*/ 337035 w 750046"/>
              <a:gd name="connsiteY56" fmla="*/ 119119 h 340300"/>
              <a:gd name="connsiteX57" fmla="*/ 324119 w 750046"/>
              <a:gd name="connsiteY57" fmla="*/ 140314 h 340300"/>
              <a:gd name="connsiteX58" fmla="*/ 323165 w 750046"/>
              <a:gd name="connsiteY58" fmla="*/ 140314 h 340300"/>
              <a:gd name="connsiteX59" fmla="*/ 323165 w 750046"/>
              <a:gd name="connsiteY59" fmla="*/ 87938 h 340300"/>
              <a:gd name="connsiteX60" fmla="*/ 258572 w 750046"/>
              <a:gd name="connsiteY60" fmla="*/ 87938 h 340300"/>
              <a:gd name="connsiteX61" fmla="*/ 258572 w 750046"/>
              <a:gd name="connsiteY61" fmla="*/ 334118 h 340300"/>
              <a:gd name="connsiteX62" fmla="*/ 326498 w 750046"/>
              <a:gd name="connsiteY62" fmla="*/ 334118 h 340300"/>
              <a:gd name="connsiteX63" fmla="*/ 326498 w 750046"/>
              <a:gd name="connsiteY63" fmla="*/ 229824 h 340300"/>
              <a:gd name="connsiteX64" fmla="*/ 329871 w 750046"/>
              <a:gd name="connsiteY64" fmla="*/ 198872 h 340300"/>
              <a:gd name="connsiteX65" fmla="*/ 335180 w 750046"/>
              <a:gd name="connsiteY65" fmla="*/ 183725 h 340300"/>
              <a:gd name="connsiteX66" fmla="*/ 341107 w 750046"/>
              <a:gd name="connsiteY66" fmla="*/ 173873 h 340300"/>
              <a:gd name="connsiteX67" fmla="*/ 361926 w 750046"/>
              <a:gd name="connsiteY67" fmla="*/ 156966 h 340300"/>
              <a:gd name="connsiteX68" fmla="*/ 393496 w 750046"/>
              <a:gd name="connsiteY68" fmla="*/ 150783 h 340300"/>
              <a:gd name="connsiteX69" fmla="*/ 406412 w 750046"/>
              <a:gd name="connsiteY69" fmla="*/ 151482 h 340300"/>
              <a:gd name="connsiteX70" fmla="*/ 411412 w 750046"/>
              <a:gd name="connsiteY70" fmla="*/ 152087 h 340300"/>
              <a:gd name="connsiteX71" fmla="*/ 417890 w 750046"/>
              <a:gd name="connsiteY71" fmla="*/ 153149 h 340300"/>
              <a:gd name="connsiteX72" fmla="*/ 417890 w 750046"/>
              <a:gd name="connsiteY72" fmla="*/ 90303 h 340300"/>
              <a:gd name="connsiteX73" fmla="*/ 403066 w 750046"/>
              <a:gd name="connsiteY73" fmla="*/ 87924 h 340300"/>
              <a:gd name="connsiteX74" fmla="*/ 403079 w 750046"/>
              <a:gd name="connsiteY74" fmla="*/ 87924 h 340300"/>
              <a:gd name="connsiteX75" fmla="*/ 438144 w 750046"/>
              <a:gd name="connsiteY75" fmla="*/ 334118 h 340300"/>
              <a:gd name="connsiteX76" fmla="*/ 506083 w 750046"/>
              <a:gd name="connsiteY76" fmla="*/ 334118 h 340300"/>
              <a:gd name="connsiteX77" fmla="*/ 506083 w 750046"/>
              <a:gd name="connsiteY77" fmla="*/ 87938 h 340300"/>
              <a:gd name="connsiteX78" fmla="*/ 438144 w 750046"/>
              <a:gd name="connsiteY78" fmla="*/ 87938 h 340300"/>
              <a:gd name="connsiteX79" fmla="*/ 438144 w 750046"/>
              <a:gd name="connsiteY79" fmla="*/ 334118 h 340300"/>
              <a:gd name="connsiteX80" fmla="*/ 743326 w 750046"/>
              <a:gd name="connsiteY80" fmla="*/ 226276 h 340300"/>
              <a:gd name="connsiteX81" fmla="*/ 725626 w 750046"/>
              <a:gd name="connsiteY81" fmla="*/ 206748 h 340300"/>
              <a:gd name="connsiteX82" fmla="*/ 700506 w 750046"/>
              <a:gd name="connsiteY82" fmla="*/ 194141 h 340300"/>
              <a:gd name="connsiteX83" fmla="*/ 671570 w 750046"/>
              <a:gd name="connsiteY83" fmla="*/ 186050 h 340300"/>
              <a:gd name="connsiteX84" fmla="*/ 643346 w 750046"/>
              <a:gd name="connsiteY84" fmla="*/ 179868 h 340300"/>
              <a:gd name="connsiteX85" fmla="*/ 618710 w 750046"/>
              <a:gd name="connsiteY85" fmla="*/ 173443 h 340300"/>
              <a:gd name="connsiteX86" fmla="*/ 601252 w 750046"/>
              <a:gd name="connsiteY86" fmla="*/ 164156 h 340300"/>
              <a:gd name="connsiteX87" fmla="*/ 594545 w 750046"/>
              <a:gd name="connsiteY87" fmla="*/ 149399 h 340300"/>
              <a:gd name="connsiteX88" fmla="*/ 598376 w 750046"/>
              <a:gd name="connsiteY88" fmla="*/ 137263 h 340300"/>
              <a:gd name="connsiteX89" fmla="*/ 607717 w 750046"/>
              <a:gd name="connsiteY89" fmla="*/ 130368 h 340300"/>
              <a:gd name="connsiteX90" fmla="*/ 619920 w 750046"/>
              <a:gd name="connsiteY90" fmla="*/ 127277 h 340300"/>
              <a:gd name="connsiteX91" fmla="*/ 632365 w 750046"/>
              <a:gd name="connsiteY91" fmla="*/ 126564 h 340300"/>
              <a:gd name="connsiteX92" fmla="*/ 663936 w 750046"/>
              <a:gd name="connsiteY92" fmla="*/ 133459 h 340300"/>
              <a:gd name="connsiteX93" fmla="*/ 678760 w 750046"/>
              <a:gd name="connsiteY93" fmla="*/ 159882 h 340300"/>
              <a:gd name="connsiteX94" fmla="*/ 743353 w 750046"/>
              <a:gd name="connsiteY94" fmla="*/ 159882 h 340300"/>
              <a:gd name="connsiteX95" fmla="*/ 731633 w 750046"/>
              <a:gd name="connsiteY95" fmla="*/ 122022 h 340300"/>
              <a:gd name="connsiteX96" fmla="*/ 706998 w 750046"/>
              <a:gd name="connsiteY96" fmla="*/ 97964 h 340300"/>
              <a:gd name="connsiteX97" fmla="*/ 673263 w 750046"/>
              <a:gd name="connsiteY97" fmla="*/ 85102 h 340300"/>
              <a:gd name="connsiteX98" fmla="*/ 634274 w 750046"/>
              <a:gd name="connsiteY98" fmla="*/ 81299 h 340300"/>
              <a:gd name="connsiteX99" fmla="*/ 595043 w 750046"/>
              <a:gd name="connsiteY99" fmla="*/ 84860 h 340300"/>
              <a:gd name="connsiteX100" fmla="*/ 560596 w 750046"/>
              <a:gd name="connsiteY100" fmla="*/ 97238 h 340300"/>
              <a:gd name="connsiteX101" fmla="*/ 535960 w 750046"/>
              <a:gd name="connsiteY101" fmla="*/ 121296 h 340300"/>
              <a:gd name="connsiteX102" fmla="*/ 526620 w 750046"/>
              <a:gd name="connsiteY102" fmla="*/ 160339 h 340300"/>
              <a:gd name="connsiteX103" fmla="*/ 533326 w 750046"/>
              <a:gd name="connsiteY103" fmla="*/ 187716 h 340300"/>
              <a:gd name="connsiteX104" fmla="*/ 551027 w 750046"/>
              <a:gd name="connsiteY104" fmla="*/ 206291 h 340300"/>
              <a:gd name="connsiteX105" fmla="*/ 576146 w 750046"/>
              <a:gd name="connsiteY105" fmla="*/ 218185 h 340300"/>
              <a:gd name="connsiteX106" fmla="*/ 605082 w 750046"/>
              <a:gd name="connsiteY106" fmla="*/ 226047 h 340300"/>
              <a:gd name="connsiteX107" fmla="*/ 661772 w 750046"/>
              <a:gd name="connsiteY107" fmla="*/ 241275 h 340300"/>
              <a:gd name="connsiteX108" fmla="*/ 682107 w 750046"/>
              <a:gd name="connsiteY108" fmla="*/ 264123 h 340300"/>
              <a:gd name="connsiteX109" fmla="*/ 677793 w 750046"/>
              <a:gd name="connsiteY109" fmla="*/ 279122 h 340300"/>
              <a:gd name="connsiteX110" fmla="*/ 667041 w 750046"/>
              <a:gd name="connsiteY110" fmla="*/ 288637 h 340300"/>
              <a:gd name="connsiteX111" fmla="*/ 652687 w 750046"/>
              <a:gd name="connsiteY111" fmla="*/ 293879 h 340300"/>
              <a:gd name="connsiteX112" fmla="*/ 637607 w 750046"/>
              <a:gd name="connsiteY112" fmla="*/ 295559 h 340300"/>
              <a:gd name="connsiteX113" fmla="*/ 618227 w 750046"/>
              <a:gd name="connsiteY113" fmla="*/ 293180 h 340300"/>
              <a:gd name="connsiteX114" fmla="*/ 601722 w 750046"/>
              <a:gd name="connsiteY114" fmla="*/ 285788 h 340300"/>
              <a:gd name="connsiteX115" fmla="*/ 590003 w 750046"/>
              <a:gd name="connsiteY115" fmla="*/ 272926 h 340300"/>
              <a:gd name="connsiteX116" fmla="*/ 590029 w 750046"/>
              <a:gd name="connsiteY116" fmla="*/ 272926 h 340300"/>
              <a:gd name="connsiteX117" fmla="*/ 585487 w 750046"/>
              <a:gd name="connsiteY117" fmla="*/ 254124 h 340300"/>
              <a:gd name="connsiteX118" fmla="*/ 520894 w 750046"/>
              <a:gd name="connsiteY118" fmla="*/ 254124 h 340300"/>
              <a:gd name="connsiteX119" fmla="*/ 532143 w 750046"/>
              <a:gd name="connsiteY119" fmla="*/ 295317 h 340300"/>
              <a:gd name="connsiteX120" fmla="*/ 558459 w 750046"/>
              <a:gd name="connsiteY120" fmla="*/ 321740 h 340300"/>
              <a:gd name="connsiteX121" fmla="*/ 595043 w 750046"/>
              <a:gd name="connsiteY121" fmla="*/ 336027 h 340300"/>
              <a:gd name="connsiteX122" fmla="*/ 637150 w 750046"/>
              <a:gd name="connsiteY122" fmla="*/ 340301 h 340300"/>
              <a:gd name="connsiteX123" fmla="*/ 678532 w 750046"/>
              <a:gd name="connsiteY123" fmla="*/ 336255 h 340300"/>
              <a:gd name="connsiteX124" fmla="*/ 714659 w 750046"/>
              <a:gd name="connsiteY124" fmla="*/ 322211 h 340300"/>
              <a:gd name="connsiteX125" fmla="*/ 740235 w 750046"/>
              <a:gd name="connsiteY125" fmla="*/ 295788 h 340300"/>
              <a:gd name="connsiteX126" fmla="*/ 750046 w 750046"/>
              <a:gd name="connsiteY126" fmla="*/ 255064 h 340300"/>
              <a:gd name="connsiteX127" fmla="*/ 743340 w 750046"/>
              <a:gd name="connsiteY127" fmla="*/ 226262 h 340300"/>
              <a:gd name="connsiteX128" fmla="*/ 492294 w 750046"/>
              <a:gd name="connsiteY128" fmla="*/ 4207 h 340300"/>
              <a:gd name="connsiteX129" fmla="*/ 472120 w 750046"/>
              <a:gd name="connsiteY129" fmla="*/ 0 h 340300"/>
              <a:gd name="connsiteX130" fmla="*/ 452175 w 750046"/>
              <a:gd name="connsiteY130" fmla="*/ 4207 h 340300"/>
              <a:gd name="connsiteX131" fmla="*/ 438104 w 750046"/>
              <a:gd name="connsiteY131" fmla="*/ 16101 h 340300"/>
              <a:gd name="connsiteX132" fmla="*/ 433171 w 750046"/>
              <a:gd name="connsiteY132" fmla="*/ 33143 h 340300"/>
              <a:gd name="connsiteX133" fmla="*/ 438104 w 750046"/>
              <a:gd name="connsiteY133" fmla="*/ 50642 h 340300"/>
              <a:gd name="connsiteX134" fmla="*/ 452175 w 750046"/>
              <a:gd name="connsiteY134" fmla="*/ 62778 h 340300"/>
              <a:gd name="connsiteX135" fmla="*/ 472120 w 750046"/>
              <a:gd name="connsiteY135" fmla="*/ 67213 h 340300"/>
              <a:gd name="connsiteX136" fmla="*/ 492294 w 750046"/>
              <a:gd name="connsiteY136" fmla="*/ 62778 h 340300"/>
              <a:gd name="connsiteX137" fmla="*/ 506124 w 750046"/>
              <a:gd name="connsiteY137" fmla="*/ 50642 h 340300"/>
              <a:gd name="connsiteX138" fmla="*/ 511056 w 750046"/>
              <a:gd name="connsiteY138" fmla="*/ 33143 h 340300"/>
              <a:gd name="connsiteX139" fmla="*/ 506124 w 750046"/>
              <a:gd name="connsiteY139" fmla="*/ 16101 h 340300"/>
              <a:gd name="connsiteX140" fmla="*/ 492294 w 750046"/>
              <a:gd name="connsiteY140" fmla="*/ 4207 h 34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750046" h="340300">
                <a:moveTo>
                  <a:pt x="196641" y="94107"/>
                </a:moveTo>
                <a:cubicBezTo>
                  <a:pt x="186117" y="89040"/>
                  <a:pt x="174465" y="85626"/>
                  <a:pt x="161710" y="83866"/>
                </a:cubicBezTo>
                <a:cubicBezTo>
                  <a:pt x="148956" y="82132"/>
                  <a:pt x="136362" y="81245"/>
                  <a:pt x="123917" y="81245"/>
                </a:cubicBezTo>
                <a:cubicBezTo>
                  <a:pt x="110195" y="81245"/>
                  <a:pt x="96553" y="82602"/>
                  <a:pt x="83005" y="85304"/>
                </a:cubicBezTo>
                <a:cubicBezTo>
                  <a:pt x="69444" y="88005"/>
                  <a:pt x="57241" y="92521"/>
                  <a:pt x="46408" y="98878"/>
                </a:cubicBezTo>
                <a:cubicBezTo>
                  <a:pt x="35576" y="105235"/>
                  <a:pt x="26638" y="113635"/>
                  <a:pt x="19622" y="124118"/>
                </a:cubicBezTo>
                <a:cubicBezTo>
                  <a:pt x="12607" y="134602"/>
                  <a:pt x="8615" y="147773"/>
                  <a:pt x="7674" y="163645"/>
                </a:cubicBezTo>
                <a:lnTo>
                  <a:pt x="75587" y="163645"/>
                </a:lnTo>
                <a:cubicBezTo>
                  <a:pt x="76863" y="150313"/>
                  <a:pt x="81325" y="140797"/>
                  <a:pt x="88973" y="135085"/>
                </a:cubicBezTo>
                <a:cubicBezTo>
                  <a:pt x="96620" y="129373"/>
                  <a:pt x="107157" y="126511"/>
                  <a:pt x="120543" y="126511"/>
                </a:cubicBezTo>
                <a:cubicBezTo>
                  <a:pt x="126605" y="126511"/>
                  <a:pt x="132263" y="126900"/>
                  <a:pt x="137532" y="127693"/>
                </a:cubicBezTo>
                <a:cubicBezTo>
                  <a:pt x="142800" y="128500"/>
                  <a:pt x="147423" y="130086"/>
                  <a:pt x="151415" y="132465"/>
                </a:cubicBezTo>
                <a:cubicBezTo>
                  <a:pt x="155393" y="134844"/>
                  <a:pt x="158592" y="138177"/>
                  <a:pt x="160984" y="142464"/>
                </a:cubicBezTo>
                <a:cubicBezTo>
                  <a:pt x="163377" y="146765"/>
                  <a:pt x="164559" y="152544"/>
                  <a:pt x="164559" y="159842"/>
                </a:cubicBezTo>
                <a:cubicBezTo>
                  <a:pt x="164882" y="166817"/>
                  <a:pt x="162812" y="172153"/>
                  <a:pt x="158350" y="175795"/>
                </a:cubicBezTo>
                <a:cubicBezTo>
                  <a:pt x="153888" y="179451"/>
                  <a:pt x="147827" y="182220"/>
                  <a:pt x="140166" y="184128"/>
                </a:cubicBezTo>
                <a:cubicBezTo>
                  <a:pt x="132518" y="186050"/>
                  <a:pt x="123742" y="187461"/>
                  <a:pt x="113850" y="188429"/>
                </a:cubicBezTo>
                <a:cubicBezTo>
                  <a:pt x="103958" y="189370"/>
                  <a:pt x="93919" y="190660"/>
                  <a:pt x="83718" y="192232"/>
                </a:cubicBezTo>
                <a:cubicBezTo>
                  <a:pt x="73503" y="193832"/>
                  <a:pt x="63383" y="195969"/>
                  <a:pt x="53330" y="198657"/>
                </a:cubicBezTo>
                <a:cubicBezTo>
                  <a:pt x="43290" y="201358"/>
                  <a:pt x="34353" y="205404"/>
                  <a:pt x="26544" y="210793"/>
                </a:cubicBezTo>
                <a:cubicBezTo>
                  <a:pt x="18722" y="216182"/>
                  <a:pt x="12351" y="223400"/>
                  <a:pt x="7419" y="232458"/>
                </a:cubicBezTo>
                <a:cubicBezTo>
                  <a:pt x="2460" y="241503"/>
                  <a:pt x="0" y="253008"/>
                  <a:pt x="0" y="266972"/>
                </a:cubicBezTo>
                <a:cubicBezTo>
                  <a:pt x="0" y="279673"/>
                  <a:pt x="2164" y="290627"/>
                  <a:pt x="6465" y="299833"/>
                </a:cubicBezTo>
                <a:cubicBezTo>
                  <a:pt x="10765" y="309053"/>
                  <a:pt x="16746" y="316660"/>
                  <a:pt x="24407" y="322694"/>
                </a:cubicBezTo>
                <a:cubicBezTo>
                  <a:pt x="32054" y="328729"/>
                  <a:pt x="40979" y="333164"/>
                  <a:pt x="51193" y="336027"/>
                </a:cubicBezTo>
                <a:cubicBezTo>
                  <a:pt x="61407" y="338876"/>
                  <a:pt x="72401" y="340301"/>
                  <a:pt x="84202" y="340301"/>
                </a:cubicBezTo>
                <a:cubicBezTo>
                  <a:pt x="99510" y="340301"/>
                  <a:pt x="114495" y="338070"/>
                  <a:pt x="129172" y="333635"/>
                </a:cubicBezTo>
                <a:cubicBezTo>
                  <a:pt x="143848" y="329186"/>
                  <a:pt x="156603" y="321418"/>
                  <a:pt x="167449" y="310303"/>
                </a:cubicBezTo>
                <a:cubicBezTo>
                  <a:pt x="167772" y="314429"/>
                  <a:pt x="167449" y="334118"/>
                  <a:pt x="167449" y="334118"/>
                </a:cubicBezTo>
                <a:lnTo>
                  <a:pt x="232512" y="334118"/>
                </a:lnTo>
                <a:lnTo>
                  <a:pt x="232512" y="151267"/>
                </a:lnTo>
                <a:cubicBezTo>
                  <a:pt x="232512" y="136349"/>
                  <a:pt x="229179" y="124360"/>
                  <a:pt x="222472" y="115315"/>
                </a:cubicBezTo>
                <a:cubicBezTo>
                  <a:pt x="215766" y="106270"/>
                  <a:pt x="207164" y="99214"/>
                  <a:pt x="196641" y="94120"/>
                </a:cubicBezTo>
                <a:close/>
                <a:moveTo>
                  <a:pt x="164613" y="238869"/>
                </a:moveTo>
                <a:cubicBezTo>
                  <a:pt x="164613" y="242673"/>
                  <a:pt x="164210" y="247753"/>
                  <a:pt x="163417" y="254097"/>
                </a:cubicBezTo>
                <a:cubicBezTo>
                  <a:pt x="162624" y="260467"/>
                  <a:pt x="160460" y="266730"/>
                  <a:pt x="156952" y="272913"/>
                </a:cubicBezTo>
                <a:cubicBezTo>
                  <a:pt x="153431" y="279095"/>
                  <a:pt x="148015" y="284417"/>
                  <a:pt x="140676" y="288866"/>
                </a:cubicBezTo>
                <a:cubicBezTo>
                  <a:pt x="133325" y="293315"/>
                  <a:pt x="122963" y="295532"/>
                  <a:pt x="109576" y="295532"/>
                </a:cubicBezTo>
                <a:cubicBezTo>
                  <a:pt x="104147" y="295532"/>
                  <a:pt x="98878" y="295062"/>
                  <a:pt x="93784" y="294094"/>
                </a:cubicBezTo>
                <a:cubicBezTo>
                  <a:pt x="88691" y="293153"/>
                  <a:pt x="84215" y="291473"/>
                  <a:pt x="80398" y="289094"/>
                </a:cubicBezTo>
                <a:cubicBezTo>
                  <a:pt x="76581" y="286716"/>
                  <a:pt x="73544" y="283463"/>
                  <a:pt x="71313" y="279337"/>
                </a:cubicBezTo>
                <a:cubicBezTo>
                  <a:pt x="69082" y="275224"/>
                  <a:pt x="67966" y="270440"/>
                  <a:pt x="67966" y="264109"/>
                </a:cubicBezTo>
                <a:cubicBezTo>
                  <a:pt x="67966" y="257779"/>
                  <a:pt x="69082" y="252538"/>
                  <a:pt x="71313" y="248398"/>
                </a:cubicBezTo>
                <a:cubicBezTo>
                  <a:pt x="73530" y="244272"/>
                  <a:pt x="76487" y="240858"/>
                  <a:pt x="80156" y="238157"/>
                </a:cubicBezTo>
                <a:cubicBezTo>
                  <a:pt x="83812" y="235455"/>
                  <a:pt x="88126" y="233332"/>
                  <a:pt x="93072" y="231732"/>
                </a:cubicBezTo>
                <a:cubicBezTo>
                  <a:pt x="98018" y="230147"/>
                  <a:pt x="103031" y="228883"/>
                  <a:pt x="108152" y="227929"/>
                </a:cubicBezTo>
                <a:cubicBezTo>
                  <a:pt x="113568" y="226988"/>
                  <a:pt x="118984" y="226195"/>
                  <a:pt x="124428" y="225550"/>
                </a:cubicBezTo>
                <a:cubicBezTo>
                  <a:pt x="129844" y="224932"/>
                  <a:pt x="135032" y="224139"/>
                  <a:pt x="139978" y="223171"/>
                </a:cubicBezTo>
                <a:cubicBezTo>
                  <a:pt x="144910" y="222217"/>
                  <a:pt x="149547" y="221021"/>
                  <a:pt x="153848" y="219596"/>
                </a:cubicBezTo>
                <a:cubicBezTo>
                  <a:pt x="158148" y="218172"/>
                  <a:pt x="161737" y="216182"/>
                  <a:pt x="164613" y="213642"/>
                </a:cubicBezTo>
                <a:lnTo>
                  <a:pt x="164627" y="213642"/>
                </a:lnTo>
                <a:cubicBezTo>
                  <a:pt x="164627" y="213642"/>
                  <a:pt x="164627" y="238869"/>
                  <a:pt x="164627" y="238869"/>
                </a:cubicBezTo>
                <a:close/>
                <a:moveTo>
                  <a:pt x="403079" y="87938"/>
                </a:moveTo>
                <a:cubicBezTo>
                  <a:pt x="398442" y="87938"/>
                  <a:pt x="393886" y="88301"/>
                  <a:pt x="389424" y="89067"/>
                </a:cubicBezTo>
                <a:cubicBezTo>
                  <a:pt x="385594" y="89672"/>
                  <a:pt x="381844" y="90586"/>
                  <a:pt x="378188" y="91741"/>
                </a:cubicBezTo>
                <a:cubicBezTo>
                  <a:pt x="370218" y="94282"/>
                  <a:pt x="362719" y="97870"/>
                  <a:pt x="355690" y="102453"/>
                </a:cubicBezTo>
                <a:cubicBezTo>
                  <a:pt x="348674" y="107050"/>
                  <a:pt x="342465" y="112627"/>
                  <a:pt x="337035" y="119119"/>
                </a:cubicBezTo>
                <a:cubicBezTo>
                  <a:pt x="331605" y="125637"/>
                  <a:pt x="327304" y="132707"/>
                  <a:pt x="324119" y="140314"/>
                </a:cubicBezTo>
                <a:lnTo>
                  <a:pt x="323165" y="140314"/>
                </a:lnTo>
                <a:lnTo>
                  <a:pt x="323165" y="87938"/>
                </a:lnTo>
                <a:lnTo>
                  <a:pt x="258572" y="87938"/>
                </a:lnTo>
                <a:lnTo>
                  <a:pt x="258572" y="334118"/>
                </a:lnTo>
                <a:lnTo>
                  <a:pt x="326498" y="334118"/>
                </a:lnTo>
                <a:lnTo>
                  <a:pt x="326498" y="229824"/>
                </a:lnTo>
                <a:cubicBezTo>
                  <a:pt x="326498" y="218723"/>
                  <a:pt x="327627" y="208401"/>
                  <a:pt x="329871" y="198872"/>
                </a:cubicBezTo>
                <a:cubicBezTo>
                  <a:pt x="331121" y="193442"/>
                  <a:pt x="332922" y="188388"/>
                  <a:pt x="335180" y="183725"/>
                </a:cubicBezTo>
                <a:cubicBezTo>
                  <a:pt x="336860" y="180217"/>
                  <a:pt x="338849" y="176938"/>
                  <a:pt x="341107" y="173873"/>
                </a:cubicBezTo>
                <a:cubicBezTo>
                  <a:pt x="346362" y="166710"/>
                  <a:pt x="353311" y="161092"/>
                  <a:pt x="361926" y="156966"/>
                </a:cubicBezTo>
                <a:cubicBezTo>
                  <a:pt x="370527" y="152853"/>
                  <a:pt x="381051" y="150783"/>
                  <a:pt x="393496" y="150783"/>
                </a:cubicBezTo>
                <a:cubicBezTo>
                  <a:pt x="397649" y="150783"/>
                  <a:pt x="401950" y="151012"/>
                  <a:pt x="406412" y="151482"/>
                </a:cubicBezTo>
                <a:cubicBezTo>
                  <a:pt x="408186" y="151670"/>
                  <a:pt x="409853" y="151872"/>
                  <a:pt x="411412" y="152087"/>
                </a:cubicBezTo>
                <a:cubicBezTo>
                  <a:pt x="413804" y="152410"/>
                  <a:pt x="415955" y="152772"/>
                  <a:pt x="417890" y="153149"/>
                </a:cubicBezTo>
                <a:lnTo>
                  <a:pt x="417890" y="90303"/>
                </a:lnTo>
                <a:cubicBezTo>
                  <a:pt x="412460" y="88717"/>
                  <a:pt x="407514" y="87924"/>
                  <a:pt x="403066" y="87924"/>
                </a:cubicBezTo>
                <a:lnTo>
                  <a:pt x="403079" y="87924"/>
                </a:lnTo>
                <a:close/>
                <a:moveTo>
                  <a:pt x="438144" y="334118"/>
                </a:moveTo>
                <a:lnTo>
                  <a:pt x="506083" y="334118"/>
                </a:lnTo>
                <a:lnTo>
                  <a:pt x="506083" y="87938"/>
                </a:lnTo>
                <a:lnTo>
                  <a:pt x="438144" y="87938"/>
                </a:lnTo>
                <a:lnTo>
                  <a:pt x="438144" y="334118"/>
                </a:lnTo>
                <a:close/>
                <a:moveTo>
                  <a:pt x="743326" y="226276"/>
                </a:moveTo>
                <a:cubicBezTo>
                  <a:pt x="738864" y="218494"/>
                  <a:pt x="732950" y="211989"/>
                  <a:pt x="725626" y="206748"/>
                </a:cubicBezTo>
                <a:cubicBezTo>
                  <a:pt x="718274" y="201506"/>
                  <a:pt x="709901" y="197299"/>
                  <a:pt x="700506" y="194141"/>
                </a:cubicBezTo>
                <a:cubicBezTo>
                  <a:pt x="691098" y="190969"/>
                  <a:pt x="681462" y="188281"/>
                  <a:pt x="671570" y="186050"/>
                </a:cubicBezTo>
                <a:cubicBezTo>
                  <a:pt x="662001" y="183846"/>
                  <a:pt x="652593" y="181776"/>
                  <a:pt x="643346" y="179868"/>
                </a:cubicBezTo>
                <a:cubicBezTo>
                  <a:pt x="634086" y="177959"/>
                  <a:pt x="625887" y="175809"/>
                  <a:pt x="618710" y="173443"/>
                </a:cubicBezTo>
                <a:cubicBezTo>
                  <a:pt x="611533" y="171051"/>
                  <a:pt x="605714" y="167960"/>
                  <a:pt x="601252" y="164156"/>
                </a:cubicBezTo>
                <a:cubicBezTo>
                  <a:pt x="596776" y="160353"/>
                  <a:pt x="594545" y="155434"/>
                  <a:pt x="594545" y="149399"/>
                </a:cubicBezTo>
                <a:cubicBezTo>
                  <a:pt x="594545" y="144332"/>
                  <a:pt x="595809" y="140273"/>
                  <a:pt x="598376" y="137263"/>
                </a:cubicBezTo>
                <a:cubicBezTo>
                  <a:pt x="600929" y="134266"/>
                  <a:pt x="604047" y="131967"/>
                  <a:pt x="607717" y="130368"/>
                </a:cubicBezTo>
                <a:cubicBezTo>
                  <a:pt x="611372" y="128782"/>
                  <a:pt x="615445" y="127747"/>
                  <a:pt x="619920" y="127277"/>
                </a:cubicBezTo>
                <a:cubicBezTo>
                  <a:pt x="624396" y="126806"/>
                  <a:pt x="628535" y="126564"/>
                  <a:pt x="632365" y="126564"/>
                </a:cubicBezTo>
                <a:cubicBezTo>
                  <a:pt x="644488" y="126564"/>
                  <a:pt x="654998" y="128863"/>
                  <a:pt x="663936" y="133459"/>
                </a:cubicBezTo>
                <a:cubicBezTo>
                  <a:pt x="672860" y="138069"/>
                  <a:pt x="677806" y="146872"/>
                  <a:pt x="678760" y="159882"/>
                </a:cubicBezTo>
                <a:lnTo>
                  <a:pt x="743353" y="159882"/>
                </a:lnTo>
                <a:cubicBezTo>
                  <a:pt x="742076" y="144655"/>
                  <a:pt x="738165" y="132021"/>
                  <a:pt x="731633" y="122022"/>
                </a:cubicBezTo>
                <a:cubicBezTo>
                  <a:pt x="725088" y="112009"/>
                  <a:pt x="716876" y="103999"/>
                  <a:pt x="706998" y="97964"/>
                </a:cubicBezTo>
                <a:cubicBezTo>
                  <a:pt x="697119" y="91930"/>
                  <a:pt x="685857" y="87656"/>
                  <a:pt x="673263" y="85102"/>
                </a:cubicBezTo>
                <a:cubicBezTo>
                  <a:pt x="660643" y="82562"/>
                  <a:pt x="647647" y="81299"/>
                  <a:pt x="634274" y="81299"/>
                </a:cubicBezTo>
                <a:cubicBezTo>
                  <a:pt x="620901" y="81299"/>
                  <a:pt x="607797" y="82481"/>
                  <a:pt x="595043" y="84860"/>
                </a:cubicBezTo>
                <a:cubicBezTo>
                  <a:pt x="582275" y="87252"/>
                  <a:pt x="570797" y="91379"/>
                  <a:pt x="560596" y="97238"/>
                </a:cubicBezTo>
                <a:cubicBezTo>
                  <a:pt x="550381" y="103112"/>
                  <a:pt x="542170" y="111149"/>
                  <a:pt x="535960" y="121296"/>
                </a:cubicBezTo>
                <a:cubicBezTo>
                  <a:pt x="529724" y="131457"/>
                  <a:pt x="526620" y="144467"/>
                  <a:pt x="526620" y="160339"/>
                </a:cubicBezTo>
                <a:cubicBezTo>
                  <a:pt x="526620" y="171132"/>
                  <a:pt x="528851" y="180271"/>
                  <a:pt x="533326" y="187716"/>
                </a:cubicBezTo>
                <a:cubicBezTo>
                  <a:pt x="537788" y="195176"/>
                  <a:pt x="543688" y="201358"/>
                  <a:pt x="551027" y="206291"/>
                </a:cubicBezTo>
                <a:cubicBezTo>
                  <a:pt x="558351" y="211210"/>
                  <a:pt x="566738" y="215174"/>
                  <a:pt x="576146" y="218185"/>
                </a:cubicBezTo>
                <a:cubicBezTo>
                  <a:pt x="585541" y="221222"/>
                  <a:pt x="595204" y="223816"/>
                  <a:pt x="605082" y="226047"/>
                </a:cubicBezTo>
                <a:cubicBezTo>
                  <a:pt x="629315" y="231114"/>
                  <a:pt x="648211" y="236208"/>
                  <a:pt x="661772" y="241275"/>
                </a:cubicBezTo>
                <a:cubicBezTo>
                  <a:pt x="675320" y="246342"/>
                  <a:pt x="682107" y="253976"/>
                  <a:pt x="682107" y="264123"/>
                </a:cubicBezTo>
                <a:cubicBezTo>
                  <a:pt x="682107" y="270171"/>
                  <a:pt x="680669" y="275171"/>
                  <a:pt x="677793" y="279122"/>
                </a:cubicBezTo>
                <a:cubicBezTo>
                  <a:pt x="674943" y="283100"/>
                  <a:pt x="671341" y="286272"/>
                  <a:pt x="667041" y="288637"/>
                </a:cubicBezTo>
                <a:cubicBezTo>
                  <a:pt x="662726" y="291016"/>
                  <a:pt x="657955" y="292764"/>
                  <a:pt x="652687" y="293879"/>
                </a:cubicBezTo>
                <a:cubicBezTo>
                  <a:pt x="647418" y="295008"/>
                  <a:pt x="642392" y="295559"/>
                  <a:pt x="637607" y="295559"/>
                </a:cubicBezTo>
                <a:cubicBezTo>
                  <a:pt x="630914" y="295559"/>
                  <a:pt x="624436" y="294766"/>
                  <a:pt x="618227" y="293180"/>
                </a:cubicBezTo>
                <a:cubicBezTo>
                  <a:pt x="612017" y="291581"/>
                  <a:pt x="606520" y="289135"/>
                  <a:pt x="601722" y="285788"/>
                </a:cubicBezTo>
                <a:cubicBezTo>
                  <a:pt x="596938" y="282455"/>
                  <a:pt x="593027" y="278168"/>
                  <a:pt x="590003" y="272926"/>
                </a:cubicBezTo>
                <a:lnTo>
                  <a:pt x="590029" y="272926"/>
                </a:lnTo>
                <a:cubicBezTo>
                  <a:pt x="587005" y="267698"/>
                  <a:pt x="585487" y="261435"/>
                  <a:pt x="585487" y="254124"/>
                </a:cubicBezTo>
                <a:lnTo>
                  <a:pt x="520894" y="254124"/>
                </a:lnTo>
                <a:cubicBezTo>
                  <a:pt x="521539" y="270641"/>
                  <a:pt x="525289" y="284364"/>
                  <a:pt x="532143" y="295317"/>
                </a:cubicBezTo>
                <a:cubicBezTo>
                  <a:pt x="539011" y="306271"/>
                  <a:pt x="547774" y="315074"/>
                  <a:pt x="558459" y="321740"/>
                </a:cubicBezTo>
                <a:cubicBezTo>
                  <a:pt x="569144" y="328406"/>
                  <a:pt x="581334" y="333164"/>
                  <a:pt x="595043" y="336027"/>
                </a:cubicBezTo>
                <a:cubicBezTo>
                  <a:pt x="608751" y="338876"/>
                  <a:pt x="623119" y="340301"/>
                  <a:pt x="637150" y="340301"/>
                </a:cubicBezTo>
                <a:cubicBezTo>
                  <a:pt x="651181" y="340301"/>
                  <a:pt x="664971" y="338943"/>
                  <a:pt x="678532" y="336255"/>
                </a:cubicBezTo>
                <a:cubicBezTo>
                  <a:pt x="692079" y="333554"/>
                  <a:pt x="704122" y="328877"/>
                  <a:pt x="714659" y="322211"/>
                </a:cubicBezTo>
                <a:cubicBezTo>
                  <a:pt x="725155" y="315544"/>
                  <a:pt x="733703" y="306728"/>
                  <a:pt x="740235" y="295788"/>
                </a:cubicBezTo>
                <a:cubicBezTo>
                  <a:pt x="746780" y="284834"/>
                  <a:pt x="750046" y="271260"/>
                  <a:pt x="750046" y="255064"/>
                </a:cubicBezTo>
                <a:cubicBezTo>
                  <a:pt x="750046" y="243640"/>
                  <a:pt x="747815" y="234044"/>
                  <a:pt x="743340" y="226262"/>
                </a:cubicBezTo>
                <a:close/>
                <a:moveTo>
                  <a:pt x="492294" y="4207"/>
                </a:moveTo>
                <a:cubicBezTo>
                  <a:pt x="486340" y="1398"/>
                  <a:pt x="479324" y="0"/>
                  <a:pt x="472120" y="0"/>
                </a:cubicBezTo>
                <a:cubicBezTo>
                  <a:pt x="464917" y="0"/>
                  <a:pt x="458291" y="1398"/>
                  <a:pt x="452175" y="4207"/>
                </a:cubicBezTo>
                <a:cubicBezTo>
                  <a:pt x="446087" y="6989"/>
                  <a:pt x="441383" y="10967"/>
                  <a:pt x="438104" y="16101"/>
                </a:cubicBezTo>
                <a:cubicBezTo>
                  <a:pt x="434811" y="21235"/>
                  <a:pt x="433171" y="26611"/>
                  <a:pt x="433171" y="33143"/>
                </a:cubicBezTo>
                <a:cubicBezTo>
                  <a:pt x="433171" y="39675"/>
                  <a:pt x="434824" y="45508"/>
                  <a:pt x="438104" y="50642"/>
                </a:cubicBezTo>
                <a:cubicBezTo>
                  <a:pt x="441383" y="55776"/>
                  <a:pt x="446074" y="59821"/>
                  <a:pt x="452175" y="62778"/>
                </a:cubicBezTo>
                <a:cubicBezTo>
                  <a:pt x="458277" y="65735"/>
                  <a:pt x="464607" y="67213"/>
                  <a:pt x="472120" y="67213"/>
                </a:cubicBezTo>
                <a:cubicBezTo>
                  <a:pt x="479633" y="67213"/>
                  <a:pt x="486353" y="65735"/>
                  <a:pt x="492294" y="62778"/>
                </a:cubicBezTo>
                <a:cubicBezTo>
                  <a:pt x="498234" y="59821"/>
                  <a:pt x="502858" y="55776"/>
                  <a:pt x="506124" y="50642"/>
                </a:cubicBezTo>
                <a:cubicBezTo>
                  <a:pt x="509416" y="45508"/>
                  <a:pt x="511056" y="39675"/>
                  <a:pt x="511056" y="33143"/>
                </a:cubicBezTo>
                <a:cubicBezTo>
                  <a:pt x="511056" y="26611"/>
                  <a:pt x="509403" y="21235"/>
                  <a:pt x="506124" y="16101"/>
                </a:cubicBezTo>
                <a:cubicBezTo>
                  <a:pt x="502844" y="10967"/>
                  <a:pt x="498221" y="7002"/>
                  <a:pt x="492294" y="4207"/>
                </a:cubicBezTo>
                <a:close/>
              </a:path>
            </a:pathLst>
          </a:custGeom>
          <a:solidFill>
            <a:schemeClr val="tx1"/>
          </a:solidFill>
          <a:ln w="1334" cap="flat">
            <a:noFill/>
            <a:prstDash val="solid"/>
            <a:miter/>
          </a:ln>
        </p:spPr>
        <p:txBody>
          <a:bodyPr rtlCol="0" anchor="ctr"/>
          <a:lstStyle/>
          <a:p>
            <a:endParaRPr lang="en-US"/>
          </a:p>
        </p:txBody>
      </p:sp>
      <p:sp>
        <p:nvSpPr>
          <p:cNvPr id="4" name="Subtitle 1">
            <a:extLst>
              <a:ext uri="{FF2B5EF4-FFF2-40B4-BE49-F238E27FC236}">
                <a16:creationId xmlns:a16="http://schemas.microsoft.com/office/drawing/2014/main" id="{341DDF35-5230-1B5E-0CAE-78616E2D11BE}"/>
              </a:ext>
            </a:extLst>
          </p:cNvPr>
          <p:cNvSpPr>
            <a:spLocks noGrp="1"/>
          </p:cNvSpPr>
          <p:nvPr>
            <p:ph type="subTitle" sz="quarter" idx="1"/>
          </p:nvPr>
        </p:nvSpPr>
        <p:spPr>
          <a:xfrm>
            <a:off x="550862" y="707400"/>
            <a:ext cx="11088001" cy="290513"/>
          </a:xfrm>
        </p:spPr>
        <p:txBody>
          <a:bodyPr tIns="50800"/>
          <a:lstStyle>
            <a:lvl1pPr marL="0" indent="0">
              <a:lnSpc>
                <a:spcPct val="100000"/>
              </a:lnSpc>
              <a:spcBef>
                <a:spcPct val="0"/>
              </a:spcBef>
              <a:spcAft>
                <a:spcPts val="765"/>
              </a:spcAft>
              <a:buFontTx/>
              <a:buNone/>
              <a:defRPr b="0" baseline="0">
                <a:solidFill>
                  <a:schemeClr val="tx1"/>
                </a:solidFill>
                <a:latin typeface="+mn-lt"/>
                <a:cs typeface="+mn-cs"/>
              </a:defRPr>
            </a:lvl1pPr>
          </a:lstStyle>
          <a:p>
            <a:pPr lvl="0"/>
            <a:r>
              <a:rPr lang="en-US"/>
              <a:t>Click to edit Master subtitle style</a:t>
            </a:r>
          </a:p>
        </p:txBody>
      </p:sp>
      <p:sp>
        <p:nvSpPr>
          <p:cNvPr id="8" name="Flight Mode" hidden="1">
            <a:extLst>
              <a:ext uri="{FF2B5EF4-FFF2-40B4-BE49-F238E27FC236}">
                <a16:creationId xmlns:a16="http://schemas.microsoft.com/office/drawing/2014/main" id="{71953EEC-F782-52B6-CCED-6386E28B1F0F}"/>
              </a:ext>
            </a:extLst>
          </p:cNvPr>
          <p:cNvSpPr/>
          <p:nvPr userDrawn="1">
            <p:custDataLst>
              <p:tags r:id="rId1"/>
            </p:custDataLst>
          </p:nvPr>
        </p:nvSpPr>
        <p:spPr>
          <a:xfrm>
            <a:off x="10488000" y="6150600"/>
            <a:ext cx="1182598" cy="514375"/>
          </a:xfrm>
          <a:prstGeom prst="rect">
            <a:avLst/>
          </a:prstGeom>
          <a:solidFill>
            <a:schemeClr val="bg1"/>
          </a:solidFill>
          <a:ln>
            <a:noFill/>
          </a:ln>
        </p:spPr>
        <p:style>
          <a:lnRef idx="3">
            <a:schemeClr val="lt1"/>
          </a:lnRef>
          <a:fillRef idx="1">
            <a:schemeClr val="accent1"/>
          </a:fillRef>
          <a:effectRef idx="2">
            <a:schemeClr val="accent1"/>
          </a:effectRef>
          <a:fontRef idx="minor">
            <a:schemeClr val="lt1"/>
          </a:fontRef>
        </p:style>
        <p:txBody>
          <a:bodyPr lIns="97200" tIns="97200" rIns="97200" bIns="97200" rtlCol="0" anchor="ctr"/>
          <a:lstStyle/>
          <a:p>
            <a:pPr lvl="0" algn="ctr" defTabSz="972000">
              <a:lnSpc>
                <a:spcPct val="120000"/>
              </a:lnSpc>
              <a:spcAft>
                <a:spcPts val="700"/>
              </a:spcAft>
            </a:pPr>
            <a:endParaRPr lang="en-US" dirty="0">
              <a:solidFill>
                <a:schemeClr val="tx1"/>
              </a:solidFill>
            </a:endParaRPr>
          </a:p>
        </p:txBody>
      </p:sp>
      <p:sp>
        <p:nvSpPr>
          <p:cNvPr id="9" name="MIO_Placeholder_Mapping" hidden="1">
            <a:extLst>
              <a:ext uri="{FF2B5EF4-FFF2-40B4-BE49-F238E27FC236}">
                <a16:creationId xmlns:a16="http://schemas.microsoft.com/office/drawing/2014/main" id="{F7EEC47C-6001-D0B0-6073-8DB5E3745D3D}"/>
              </a:ext>
            </a:extLst>
          </p:cNvPr>
          <p:cNvSpPr/>
          <p:nvPr userDrawn="1">
            <p:custDataLst>
              <p:tags r:id="rId2"/>
            </p:custDataLst>
          </p:nvPr>
        </p:nvSpPr>
        <p:spPr>
          <a:xfrm>
            <a:off x="0" y="0"/>
            <a:ext cx="0" cy="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716949"/>
      </p:ext>
    </p:extLst>
  </p:cSld>
  <p:clrMapOvr>
    <a:overrideClrMapping bg1="dk1" tx1="lt1" bg2="dk2" tx2="lt2" accent1="accent1" accent2="accent2" accent3="accent3" accent4="accent4" accent5="accent5" accent6="accent6" hlink="hlink" folHlink="folHlink"/>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 Gree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5B4E8-3F93-3151-2D50-CB6410996586}"/>
              </a:ext>
            </a:extLst>
          </p:cNvPr>
          <p:cNvSpPr>
            <a:spLocks noGrp="1"/>
          </p:cNvSpPr>
          <p:nvPr>
            <p:ph type="title"/>
          </p:nvPr>
        </p:nvSpPr>
        <p:spPr>
          <a:xfrm>
            <a:off x="551384" y="332712"/>
            <a:ext cx="11088000" cy="360000"/>
          </a:xfrm>
        </p:spPr>
        <p:txBody>
          <a:bodyPr/>
          <a:lstStyle/>
          <a:p>
            <a:r>
              <a:rPr lang="en-US"/>
              <a:t>Click to edit Master title style</a:t>
            </a:r>
          </a:p>
        </p:txBody>
      </p:sp>
      <p:sp>
        <p:nvSpPr>
          <p:cNvPr id="5" name="Footer Placeholder 4">
            <a:extLst>
              <a:ext uri="{FF2B5EF4-FFF2-40B4-BE49-F238E27FC236}">
                <a16:creationId xmlns:a16="http://schemas.microsoft.com/office/drawing/2014/main" id="{D50C0132-353C-67AC-1163-54DFD33932C6}"/>
              </a:ext>
            </a:extLst>
          </p:cNvPr>
          <p:cNvSpPr>
            <a:spLocks noGrp="1"/>
          </p:cNvSpPr>
          <p:nvPr>
            <p:ph type="ftr" sz="quarter" idx="10"/>
          </p:nvPr>
        </p:nvSpPr>
        <p:spPr/>
        <p:txBody>
          <a:bodyPr/>
          <a:lstStyle/>
          <a:p>
            <a:r>
              <a:rPr lang="en-US"/>
              <a:t>© SAG ARIS GmbH. All rights reserved.</a:t>
            </a:r>
          </a:p>
        </p:txBody>
      </p:sp>
      <p:sp>
        <p:nvSpPr>
          <p:cNvPr id="6" name="Slide Number Placeholder 5">
            <a:extLst>
              <a:ext uri="{FF2B5EF4-FFF2-40B4-BE49-F238E27FC236}">
                <a16:creationId xmlns:a16="http://schemas.microsoft.com/office/drawing/2014/main" id="{80DFE377-3F3D-734B-F822-52A0E9B96C87}"/>
              </a:ext>
            </a:extLst>
          </p:cNvPr>
          <p:cNvSpPr>
            <a:spLocks noGrp="1"/>
          </p:cNvSpPr>
          <p:nvPr>
            <p:ph type="sldNum" sz="quarter" idx="11"/>
          </p:nvPr>
        </p:nvSpPr>
        <p:spPr/>
        <p:txBody>
          <a:bodyPr/>
          <a:lstStyle/>
          <a:p>
            <a:fld id="{59C7FD53-A61A-46D7-B725-1FF4E056D6EF}" type="slidenum">
              <a:rPr lang="en-US"/>
              <a:pPr/>
              <a:t>‹#›</a:t>
            </a:fld>
            <a:endParaRPr lang="en-US"/>
          </a:p>
        </p:txBody>
      </p:sp>
      <p:sp>
        <p:nvSpPr>
          <p:cNvPr id="3" name="Freeform: Shape 2">
            <a:extLst>
              <a:ext uri="{FF2B5EF4-FFF2-40B4-BE49-F238E27FC236}">
                <a16:creationId xmlns:a16="http://schemas.microsoft.com/office/drawing/2014/main" id="{7C8D8D61-D8C6-58BB-5C3E-A7A38C3EBABF}"/>
              </a:ext>
            </a:extLst>
          </p:cNvPr>
          <p:cNvSpPr/>
          <p:nvPr userDrawn="1"/>
        </p:nvSpPr>
        <p:spPr>
          <a:xfrm>
            <a:off x="10633946" y="6254726"/>
            <a:ext cx="750046" cy="340300"/>
          </a:xfrm>
          <a:custGeom>
            <a:avLst/>
            <a:gdLst>
              <a:gd name="connsiteX0" fmla="*/ 196641 w 750046"/>
              <a:gd name="connsiteY0" fmla="*/ 94107 h 340300"/>
              <a:gd name="connsiteX1" fmla="*/ 161710 w 750046"/>
              <a:gd name="connsiteY1" fmla="*/ 83866 h 340300"/>
              <a:gd name="connsiteX2" fmla="*/ 123917 w 750046"/>
              <a:gd name="connsiteY2" fmla="*/ 81245 h 340300"/>
              <a:gd name="connsiteX3" fmla="*/ 83005 w 750046"/>
              <a:gd name="connsiteY3" fmla="*/ 85304 h 340300"/>
              <a:gd name="connsiteX4" fmla="*/ 46408 w 750046"/>
              <a:gd name="connsiteY4" fmla="*/ 98878 h 340300"/>
              <a:gd name="connsiteX5" fmla="*/ 19622 w 750046"/>
              <a:gd name="connsiteY5" fmla="*/ 124118 h 340300"/>
              <a:gd name="connsiteX6" fmla="*/ 7674 w 750046"/>
              <a:gd name="connsiteY6" fmla="*/ 163645 h 340300"/>
              <a:gd name="connsiteX7" fmla="*/ 75587 w 750046"/>
              <a:gd name="connsiteY7" fmla="*/ 163645 h 340300"/>
              <a:gd name="connsiteX8" fmla="*/ 88973 w 750046"/>
              <a:gd name="connsiteY8" fmla="*/ 135085 h 340300"/>
              <a:gd name="connsiteX9" fmla="*/ 120543 w 750046"/>
              <a:gd name="connsiteY9" fmla="*/ 126511 h 340300"/>
              <a:gd name="connsiteX10" fmla="*/ 137532 w 750046"/>
              <a:gd name="connsiteY10" fmla="*/ 127693 h 340300"/>
              <a:gd name="connsiteX11" fmla="*/ 151415 w 750046"/>
              <a:gd name="connsiteY11" fmla="*/ 132465 h 340300"/>
              <a:gd name="connsiteX12" fmla="*/ 160984 w 750046"/>
              <a:gd name="connsiteY12" fmla="*/ 142464 h 340300"/>
              <a:gd name="connsiteX13" fmla="*/ 164559 w 750046"/>
              <a:gd name="connsiteY13" fmla="*/ 159842 h 340300"/>
              <a:gd name="connsiteX14" fmla="*/ 158350 w 750046"/>
              <a:gd name="connsiteY14" fmla="*/ 175795 h 340300"/>
              <a:gd name="connsiteX15" fmla="*/ 140166 w 750046"/>
              <a:gd name="connsiteY15" fmla="*/ 184128 h 340300"/>
              <a:gd name="connsiteX16" fmla="*/ 113850 w 750046"/>
              <a:gd name="connsiteY16" fmla="*/ 188429 h 340300"/>
              <a:gd name="connsiteX17" fmla="*/ 83718 w 750046"/>
              <a:gd name="connsiteY17" fmla="*/ 192232 h 340300"/>
              <a:gd name="connsiteX18" fmla="*/ 53330 w 750046"/>
              <a:gd name="connsiteY18" fmla="*/ 198657 h 340300"/>
              <a:gd name="connsiteX19" fmla="*/ 26544 w 750046"/>
              <a:gd name="connsiteY19" fmla="*/ 210793 h 340300"/>
              <a:gd name="connsiteX20" fmla="*/ 7419 w 750046"/>
              <a:gd name="connsiteY20" fmla="*/ 232458 h 340300"/>
              <a:gd name="connsiteX21" fmla="*/ 0 w 750046"/>
              <a:gd name="connsiteY21" fmla="*/ 266972 h 340300"/>
              <a:gd name="connsiteX22" fmla="*/ 6465 w 750046"/>
              <a:gd name="connsiteY22" fmla="*/ 299833 h 340300"/>
              <a:gd name="connsiteX23" fmla="*/ 24407 w 750046"/>
              <a:gd name="connsiteY23" fmla="*/ 322694 h 340300"/>
              <a:gd name="connsiteX24" fmla="*/ 51193 w 750046"/>
              <a:gd name="connsiteY24" fmla="*/ 336027 h 340300"/>
              <a:gd name="connsiteX25" fmla="*/ 84202 w 750046"/>
              <a:gd name="connsiteY25" fmla="*/ 340301 h 340300"/>
              <a:gd name="connsiteX26" fmla="*/ 129172 w 750046"/>
              <a:gd name="connsiteY26" fmla="*/ 333635 h 340300"/>
              <a:gd name="connsiteX27" fmla="*/ 167449 w 750046"/>
              <a:gd name="connsiteY27" fmla="*/ 310303 h 340300"/>
              <a:gd name="connsiteX28" fmla="*/ 167449 w 750046"/>
              <a:gd name="connsiteY28" fmla="*/ 334118 h 340300"/>
              <a:gd name="connsiteX29" fmla="*/ 232512 w 750046"/>
              <a:gd name="connsiteY29" fmla="*/ 334118 h 340300"/>
              <a:gd name="connsiteX30" fmla="*/ 232512 w 750046"/>
              <a:gd name="connsiteY30" fmla="*/ 151267 h 340300"/>
              <a:gd name="connsiteX31" fmla="*/ 222472 w 750046"/>
              <a:gd name="connsiteY31" fmla="*/ 115315 h 340300"/>
              <a:gd name="connsiteX32" fmla="*/ 196641 w 750046"/>
              <a:gd name="connsiteY32" fmla="*/ 94120 h 340300"/>
              <a:gd name="connsiteX33" fmla="*/ 164613 w 750046"/>
              <a:gd name="connsiteY33" fmla="*/ 238869 h 340300"/>
              <a:gd name="connsiteX34" fmla="*/ 163417 w 750046"/>
              <a:gd name="connsiteY34" fmla="*/ 254097 h 340300"/>
              <a:gd name="connsiteX35" fmla="*/ 156952 w 750046"/>
              <a:gd name="connsiteY35" fmla="*/ 272913 h 340300"/>
              <a:gd name="connsiteX36" fmla="*/ 140676 w 750046"/>
              <a:gd name="connsiteY36" fmla="*/ 288866 h 340300"/>
              <a:gd name="connsiteX37" fmla="*/ 109576 w 750046"/>
              <a:gd name="connsiteY37" fmla="*/ 295532 h 340300"/>
              <a:gd name="connsiteX38" fmla="*/ 93784 w 750046"/>
              <a:gd name="connsiteY38" fmla="*/ 294094 h 340300"/>
              <a:gd name="connsiteX39" fmla="*/ 80398 w 750046"/>
              <a:gd name="connsiteY39" fmla="*/ 289094 h 340300"/>
              <a:gd name="connsiteX40" fmla="*/ 71313 w 750046"/>
              <a:gd name="connsiteY40" fmla="*/ 279337 h 340300"/>
              <a:gd name="connsiteX41" fmla="*/ 67966 w 750046"/>
              <a:gd name="connsiteY41" fmla="*/ 264109 h 340300"/>
              <a:gd name="connsiteX42" fmla="*/ 71313 w 750046"/>
              <a:gd name="connsiteY42" fmla="*/ 248398 h 340300"/>
              <a:gd name="connsiteX43" fmla="*/ 80156 w 750046"/>
              <a:gd name="connsiteY43" fmla="*/ 238157 h 340300"/>
              <a:gd name="connsiteX44" fmla="*/ 93072 w 750046"/>
              <a:gd name="connsiteY44" fmla="*/ 231732 h 340300"/>
              <a:gd name="connsiteX45" fmla="*/ 108152 w 750046"/>
              <a:gd name="connsiteY45" fmla="*/ 227929 h 340300"/>
              <a:gd name="connsiteX46" fmla="*/ 124428 w 750046"/>
              <a:gd name="connsiteY46" fmla="*/ 225550 h 340300"/>
              <a:gd name="connsiteX47" fmla="*/ 139978 w 750046"/>
              <a:gd name="connsiteY47" fmla="*/ 223171 h 340300"/>
              <a:gd name="connsiteX48" fmla="*/ 153848 w 750046"/>
              <a:gd name="connsiteY48" fmla="*/ 219596 h 340300"/>
              <a:gd name="connsiteX49" fmla="*/ 164613 w 750046"/>
              <a:gd name="connsiteY49" fmla="*/ 213642 h 340300"/>
              <a:gd name="connsiteX50" fmla="*/ 164627 w 750046"/>
              <a:gd name="connsiteY50" fmla="*/ 213642 h 340300"/>
              <a:gd name="connsiteX51" fmla="*/ 164627 w 750046"/>
              <a:gd name="connsiteY51" fmla="*/ 238869 h 340300"/>
              <a:gd name="connsiteX52" fmla="*/ 403079 w 750046"/>
              <a:gd name="connsiteY52" fmla="*/ 87938 h 340300"/>
              <a:gd name="connsiteX53" fmla="*/ 389424 w 750046"/>
              <a:gd name="connsiteY53" fmla="*/ 89067 h 340300"/>
              <a:gd name="connsiteX54" fmla="*/ 378188 w 750046"/>
              <a:gd name="connsiteY54" fmla="*/ 91741 h 340300"/>
              <a:gd name="connsiteX55" fmla="*/ 355690 w 750046"/>
              <a:gd name="connsiteY55" fmla="*/ 102453 h 340300"/>
              <a:gd name="connsiteX56" fmla="*/ 337035 w 750046"/>
              <a:gd name="connsiteY56" fmla="*/ 119119 h 340300"/>
              <a:gd name="connsiteX57" fmla="*/ 324119 w 750046"/>
              <a:gd name="connsiteY57" fmla="*/ 140314 h 340300"/>
              <a:gd name="connsiteX58" fmla="*/ 323165 w 750046"/>
              <a:gd name="connsiteY58" fmla="*/ 140314 h 340300"/>
              <a:gd name="connsiteX59" fmla="*/ 323165 w 750046"/>
              <a:gd name="connsiteY59" fmla="*/ 87938 h 340300"/>
              <a:gd name="connsiteX60" fmla="*/ 258572 w 750046"/>
              <a:gd name="connsiteY60" fmla="*/ 87938 h 340300"/>
              <a:gd name="connsiteX61" fmla="*/ 258572 w 750046"/>
              <a:gd name="connsiteY61" fmla="*/ 334118 h 340300"/>
              <a:gd name="connsiteX62" fmla="*/ 326498 w 750046"/>
              <a:gd name="connsiteY62" fmla="*/ 334118 h 340300"/>
              <a:gd name="connsiteX63" fmla="*/ 326498 w 750046"/>
              <a:gd name="connsiteY63" fmla="*/ 229824 h 340300"/>
              <a:gd name="connsiteX64" fmla="*/ 329871 w 750046"/>
              <a:gd name="connsiteY64" fmla="*/ 198872 h 340300"/>
              <a:gd name="connsiteX65" fmla="*/ 335180 w 750046"/>
              <a:gd name="connsiteY65" fmla="*/ 183725 h 340300"/>
              <a:gd name="connsiteX66" fmla="*/ 341107 w 750046"/>
              <a:gd name="connsiteY66" fmla="*/ 173873 h 340300"/>
              <a:gd name="connsiteX67" fmla="*/ 361926 w 750046"/>
              <a:gd name="connsiteY67" fmla="*/ 156966 h 340300"/>
              <a:gd name="connsiteX68" fmla="*/ 393496 w 750046"/>
              <a:gd name="connsiteY68" fmla="*/ 150783 h 340300"/>
              <a:gd name="connsiteX69" fmla="*/ 406412 w 750046"/>
              <a:gd name="connsiteY69" fmla="*/ 151482 h 340300"/>
              <a:gd name="connsiteX70" fmla="*/ 411412 w 750046"/>
              <a:gd name="connsiteY70" fmla="*/ 152087 h 340300"/>
              <a:gd name="connsiteX71" fmla="*/ 417890 w 750046"/>
              <a:gd name="connsiteY71" fmla="*/ 153149 h 340300"/>
              <a:gd name="connsiteX72" fmla="*/ 417890 w 750046"/>
              <a:gd name="connsiteY72" fmla="*/ 90303 h 340300"/>
              <a:gd name="connsiteX73" fmla="*/ 403066 w 750046"/>
              <a:gd name="connsiteY73" fmla="*/ 87924 h 340300"/>
              <a:gd name="connsiteX74" fmla="*/ 403079 w 750046"/>
              <a:gd name="connsiteY74" fmla="*/ 87924 h 340300"/>
              <a:gd name="connsiteX75" fmla="*/ 438144 w 750046"/>
              <a:gd name="connsiteY75" fmla="*/ 334118 h 340300"/>
              <a:gd name="connsiteX76" fmla="*/ 506083 w 750046"/>
              <a:gd name="connsiteY76" fmla="*/ 334118 h 340300"/>
              <a:gd name="connsiteX77" fmla="*/ 506083 w 750046"/>
              <a:gd name="connsiteY77" fmla="*/ 87938 h 340300"/>
              <a:gd name="connsiteX78" fmla="*/ 438144 w 750046"/>
              <a:gd name="connsiteY78" fmla="*/ 87938 h 340300"/>
              <a:gd name="connsiteX79" fmla="*/ 438144 w 750046"/>
              <a:gd name="connsiteY79" fmla="*/ 334118 h 340300"/>
              <a:gd name="connsiteX80" fmla="*/ 743326 w 750046"/>
              <a:gd name="connsiteY80" fmla="*/ 226276 h 340300"/>
              <a:gd name="connsiteX81" fmla="*/ 725626 w 750046"/>
              <a:gd name="connsiteY81" fmla="*/ 206748 h 340300"/>
              <a:gd name="connsiteX82" fmla="*/ 700506 w 750046"/>
              <a:gd name="connsiteY82" fmla="*/ 194141 h 340300"/>
              <a:gd name="connsiteX83" fmla="*/ 671570 w 750046"/>
              <a:gd name="connsiteY83" fmla="*/ 186050 h 340300"/>
              <a:gd name="connsiteX84" fmla="*/ 643346 w 750046"/>
              <a:gd name="connsiteY84" fmla="*/ 179868 h 340300"/>
              <a:gd name="connsiteX85" fmla="*/ 618710 w 750046"/>
              <a:gd name="connsiteY85" fmla="*/ 173443 h 340300"/>
              <a:gd name="connsiteX86" fmla="*/ 601252 w 750046"/>
              <a:gd name="connsiteY86" fmla="*/ 164156 h 340300"/>
              <a:gd name="connsiteX87" fmla="*/ 594545 w 750046"/>
              <a:gd name="connsiteY87" fmla="*/ 149399 h 340300"/>
              <a:gd name="connsiteX88" fmla="*/ 598376 w 750046"/>
              <a:gd name="connsiteY88" fmla="*/ 137263 h 340300"/>
              <a:gd name="connsiteX89" fmla="*/ 607717 w 750046"/>
              <a:gd name="connsiteY89" fmla="*/ 130368 h 340300"/>
              <a:gd name="connsiteX90" fmla="*/ 619920 w 750046"/>
              <a:gd name="connsiteY90" fmla="*/ 127277 h 340300"/>
              <a:gd name="connsiteX91" fmla="*/ 632365 w 750046"/>
              <a:gd name="connsiteY91" fmla="*/ 126564 h 340300"/>
              <a:gd name="connsiteX92" fmla="*/ 663936 w 750046"/>
              <a:gd name="connsiteY92" fmla="*/ 133459 h 340300"/>
              <a:gd name="connsiteX93" fmla="*/ 678760 w 750046"/>
              <a:gd name="connsiteY93" fmla="*/ 159882 h 340300"/>
              <a:gd name="connsiteX94" fmla="*/ 743353 w 750046"/>
              <a:gd name="connsiteY94" fmla="*/ 159882 h 340300"/>
              <a:gd name="connsiteX95" fmla="*/ 731633 w 750046"/>
              <a:gd name="connsiteY95" fmla="*/ 122022 h 340300"/>
              <a:gd name="connsiteX96" fmla="*/ 706998 w 750046"/>
              <a:gd name="connsiteY96" fmla="*/ 97964 h 340300"/>
              <a:gd name="connsiteX97" fmla="*/ 673263 w 750046"/>
              <a:gd name="connsiteY97" fmla="*/ 85102 h 340300"/>
              <a:gd name="connsiteX98" fmla="*/ 634274 w 750046"/>
              <a:gd name="connsiteY98" fmla="*/ 81299 h 340300"/>
              <a:gd name="connsiteX99" fmla="*/ 595043 w 750046"/>
              <a:gd name="connsiteY99" fmla="*/ 84860 h 340300"/>
              <a:gd name="connsiteX100" fmla="*/ 560596 w 750046"/>
              <a:gd name="connsiteY100" fmla="*/ 97238 h 340300"/>
              <a:gd name="connsiteX101" fmla="*/ 535960 w 750046"/>
              <a:gd name="connsiteY101" fmla="*/ 121296 h 340300"/>
              <a:gd name="connsiteX102" fmla="*/ 526620 w 750046"/>
              <a:gd name="connsiteY102" fmla="*/ 160339 h 340300"/>
              <a:gd name="connsiteX103" fmla="*/ 533326 w 750046"/>
              <a:gd name="connsiteY103" fmla="*/ 187716 h 340300"/>
              <a:gd name="connsiteX104" fmla="*/ 551027 w 750046"/>
              <a:gd name="connsiteY104" fmla="*/ 206291 h 340300"/>
              <a:gd name="connsiteX105" fmla="*/ 576146 w 750046"/>
              <a:gd name="connsiteY105" fmla="*/ 218185 h 340300"/>
              <a:gd name="connsiteX106" fmla="*/ 605082 w 750046"/>
              <a:gd name="connsiteY106" fmla="*/ 226047 h 340300"/>
              <a:gd name="connsiteX107" fmla="*/ 661772 w 750046"/>
              <a:gd name="connsiteY107" fmla="*/ 241275 h 340300"/>
              <a:gd name="connsiteX108" fmla="*/ 682107 w 750046"/>
              <a:gd name="connsiteY108" fmla="*/ 264123 h 340300"/>
              <a:gd name="connsiteX109" fmla="*/ 677793 w 750046"/>
              <a:gd name="connsiteY109" fmla="*/ 279122 h 340300"/>
              <a:gd name="connsiteX110" fmla="*/ 667041 w 750046"/>
              <a:gd name="connsiteY110" fmla="*/ 288637 h 340300"/>
              <a:gd name="connsiteX111" fmla="*/ 652687 w 750046"/>
              <a:gd name="connsiteY111" fmla="*/ 293879 h 340300"/>
              <a:gd name="connsiteX112" fmla="*/ 637607 w 750046"/>
              <a:gd name="connsiteY112" fmla="*/ 295559 h 340300"/>
              <a:gd name="connsiteX113" fmla="*/ 618227 w 750046"/>
              <a:gd name="connsiteY113" fmla="*/ 293180 h 340300"/>
              <a:gd name="connsiteX114" fmla="*/ 601722 w 750046"/>
              <a:gd name="connsiteY114" fmla="*/ 285788 h 340300"/>
              <a:gd name="connsiteX115" fmla="*/ 590003 w 750046"/>
              <a:gd name="connsiteY115" fmla="*/ 272926 h 340300"/>
              <a:gd name="connsiteX116" fmla="*/ 590029 w 750046"/>
              <a:gd name="connsiteY116" fmla="*/ 272926 h 340300"/>
              <a:gd name="connsiteX117" fmla="*/ 585487 w 750046"/>
              <a:gd name="connsiteY117" fmla="*/ 254124 h 340300"/>
              <a:gd name="connsiteX118" fmla="*/ 520894 w 750046"/>
              <a:gd name="connsiteY118" fmla="*/ 254124 h 340300"/>
              <a:gd name="connsiteX119" fmla="*/ 532143 w 750046"/>
              <a:gd name="connsiteY119" fmla="*/ 295317 h 340300"/>
              <a:gd name="connsiteX120" fmla="*/ 558459 w 750046"/>
              <a:gd name="connsiteY120" fmla="*/ 321740 h 340300"/>
              <a:gd name="connsiteX121" fmla="*/ 595043 w 750046"/>
              <a:gd name="connsiteY121" fmla="*/ 336027 h 340300"/>
              <a:gd name="connsiteX122" fmla="*/ 637150 w 750046"/>
              <a:gd name="connsiteY122" fmla="*/ 340301 h 340300"/>
              <a:gd name="connsiteX123" fmla="*/ 678532 w 750046"/>
              <a:gd name="connsiteY123" fmla="*/ 336255 h 340300"/>
              <a:gd name="connsiteX124" fmla="*/ 714659 w 750046"/>
              <a:gd name="connsiteY124" fmla="*/ 322211 h 340300"/>
              <a:gd name="connsiteX125" fmla="*/ 740235 w 750046"/>
              <a:gd name="connsiteY125" fmla="*/ 295788 h 340300"/>
              <a:gd name="connsiteX126" fmla="*/ 750046 w 750046"/>
              <a:gd name="connsiteY126" fmla="*/ 255064 h 340300"/>
              <a:gd name="connsiteX127" fmla="*/ 743340 w 750046"/>
              <a:gd name="connsiteY127" fmla="*/ 226262 h 340300"/>
              <a:gd name="connsiteX128" fmla="*/ 492294 w 750046"/>
              <a:gd name="connsiteY128" fmla="*/ 4207 h 340300"/>
              <a:gd name="connsiteX129" fmla="*/ 472120 w 750046"/>
              <a:gd name="connsiteY129" fmla="*/ 0 h 340300"/>
              <a:gd name="connsiteX130" fmla="*/ 452175 w 750046"/>
              <a:gd name="connsiteY130" fmla="*/ 4207 h 340300"/>
              <a:gd name="connsiteX131" fmla="*/ 438104 w 750046"/>
              <a:gd name="connsiteY131" fmla="*/ 16101 h 340300"/>
              <a:gd name="connsiteX132" fmla="*/ 433171 w 750046"/>
              <a:gd name="connsiteY132" fmla="*/ 33143 h 340300"/>
              <a:gd name="connsiteX133" fmla="*/ 438104 w 750046"/>
              <a:gd name="connsiteY133" fmla="*/ 50642 h 340300"/>
              <a:gd name="connsiteX134" fmla="*/ 452175 w 750046"/>
              <a:gd name="connsiteY134" fmla="*/ 62778 h 340300"/>
              <a:gd name="connsiteX135" fmla="*/ 472120 w 750046"/>
              <a:gd name="connsiteY135" fmla="*/ 67213 h 340300"/>
              <a:gd name="connsiteX136" fmla="*/ 492294 w 750046"/>
              <a:gd name="connsiteY136" fmla="*/ 62778 h 340300"/>
              <a:gd name="connsiteX137" fmla="*/ 506124 w 750046"/>
              <a:gd name="connsiteY137" fmla="*/ 50642 h 340300"/>
              <a:gd name="connsiteX138" fmla="*/ 511056 w 750046"/>
              <a:gd name="connsiteY138" fmla="*/ 33143 h 340300"/>
              <a:gd name="connsiteX139" fmla="*/ 506124 w 750046"/>
              <a:gd name="connsiteY139" fmla="*/ 16101 h 340300"/>
              <a:gd name="connsiteX140" fmla="*/ 492294 w 750046"/>
              <a:gd name="connsiteY140" fmla="*/ 4207 h 34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750046" h="340300">
                <a:moveTo>
                  <a:pt x="196641" y="94107"/>
                </a:moveTo>
                <a:cubicBezTo>
                  <a:pt x="186117" y="89040"/>
                  <a:pt x="174465" y="85626"/>
                  <a:pt x="161710" y="83866"/>
                </a:cubicBezTo>
                <a:cubicBezTo>
                  <a:pt x="148956" y="82132"/>
                  <a:pt x="136362" y="81245"/>
                  <a:pt x="123917" y="81245"/>
                </a:cubicBezTo>
                <a:cubicBezTo>
                  <a:pt x="110195" y="81245"/>
                  <a:pt x="96553" y="82602"/>
                  <a:pt x="83005" y="85304"/>
                </a:cubicBezTo>
                <a:cubicBezTo>
                  <a:pt x="69444" y="88005"/>
                  <a:pt x="57241" y="92521"/>
                  <a:pt x="46408" y="98878"/>
                </a:cubicBezTo>
                <a:cubicBezTo>
                  <a:pt x="35576" y="105235"/>
                  <a:pt x="26638" y="113635"/>
                  <a:pt x="19622" y="124118"/>
                </a:cubicBezTo>
                <a:cubicBezTo>
                  <a:pt x="12607" y="134602"/>
                  <a:pt x="8615" y="147773"/>
                  <a:pt x="7674" y="163645"/>
                </a:cubicBezTo>
                <a:lnTo>
                  <a:pt x="75587" y="163645"/>
                </a:lnTo>
                <a:cubicBezTo>
                  <a:pt x="76863" y="150313"/>
                  <a:pt x="81325" y="140797"/>
                  <a:pt x="88973" y="135085"/>
                </a:cubicBezTo>
                <a:cubicBezTo>
                  <a:pt x="96620" y="129373"/>
                  <a:pt x="107157" y="126511"/>
                  <a:pt x="120543" y="126511"/>
                </a:cubicBezTo>
                <a:cubicBezTo>
                  <a:pt x="126605" y="126511"/>
                  <a:pt x="132263" y="126900"/>
                  <a:pt x="137532" y="127693"/>
                </a:cubicBezTo>
                <a:cubicBezTo>
                  <a:pt x="142800" y="128500"/>
                  <a:pt x="147423" y="130086"/>
                  <a:pt x="151415" y="132465"/>
                </a:cubicBezTo>
                <a:cubicBezTo>
                  <a:pt x="155393" y="134844"/>
                  <a:pt x="158592" y="138177"/>
                  <a:pt x="160984" y="142464"/>
                </a:cubicBezTo>
                <a:cubicBezTo>
                  <a:pt x="163377" y="146765"/>
                  <a:pt x="164559" y="152544"/>
                  <a:pt x="164559" y="159842"/>
                </a:cubicBezTo>
                <a:cubicBezTo>
                  <a:pt x="164882" y="166817"/>
                  <a:pt x="162812" y="172153"/>
                  <a:pt x="158350" y="175795"/>
                </a:cubicBezTo>
                <a:cubicBezTo>
                  <a:pt x="153888" y="179451"/>
                  <a:pt x="147827" y="182220"/>
                  <a:pt x="140166" y="184128"/>
                </a:cubicBezTo>
                <a:cubicBezTo>
                  <a:pt x="132518" y="186050"/>
                  <a:pt x="123742" y="187461"/>
                  <a:pt x="113850" y="188429"/>
                </a:cubicBezTo>
                <a:cubicBezTo>
                  <a:pt x="103958" y="189370"/>
                  <a:pt x="93919" y="190660"/>
                  <a:pt x="83718" y="192232"/>
                </a:cubicBezTo>
                <a:cubicBezTo>
                  <a:pt x="73503" y="193832"/>
                  <a:pt x="63383" y="195969"/>
                  <a:pt x="53330" y="198657"/>
                </a:cubicBezTo>
                <a:cubicBezTo>
                  <a:pt x="43290" y="201358"/>
                  <a:pt x="34353" y="205404"/>
                  <a:pt x="26544" y="210793"/>
                </a:cubicBezTo>
                <a:cubicBezTo>
                  <a:pt x="18722" y="216182"/>
                  <a:pt x="12351" y="223400"/>
                  <a:pt x="7419" y="232458"/>
                </a:cubicBezTo>
                <a:cubicBezTo>
                  <a:pt x="2460" y="241503"/>
                  <a:pt x="0" y="253008"/>
                  <a:pt x="0" y="266972"/>
                </a:cubicBezTo>
                <a:cubicBezTo>
                  <a:pt x="0" y="279673"/>
                  <a:pt x="2164" y="290627"/>
                  <a:pt x="6465" y="299833"/>
                </a:cubicBezTo>
                <a:cubicBezTo>
                  <a:pt x="10765" y="309053"/>
                  <a:pt x="16746" y="316660"/>
                  <a:pt x="24407" y="322694"/>
                </a:cubicBezTo>
                <a:cubicBezTo>
                  <a:pt x="32054" y="328729"/>
                  <a:pt x="40979" y="333164"/>
                  <a:pt x="51193" y="336027"/>
                </a:cubicBezTo>
                <a:cubicBezTo>
                  <a:pt x="61407" y="338876"/>
                  <a:pt x="72401" y="340301"/>
                  <a:pt x="84202" y="340301"/>
                </a:cubicBezTo>
                <a:cubicBezTo>
                  <a:pt x="99510" y="340301"/>
                  <a:pt x="114495" y="338070"/>
                  <a:pt x="129172" y="333635"/>
                </a:cubicBezTo>
                <a:cubicBezTo>
                  <a:pt x="143848" y="329186"/>
                  <a:pt x="156603" y="321418"/>
                  <a:pt x="167449" y="310303"/>
                </a:cubicBezTo>
                <a:cubicBezTo>
                  <a:pt x="167772" y="314429"/>
                  <a:pt x="167449" y="334118"/>
                  <a:pt x="167449" y="334118"/>
                </a:cubicBezTo>
                <a:lnTo>
                  <a:pt x="232512" y="334118"/>
                </a:lnTo>
                <a:lnTo>
                  <a:pt x="232512" y="151267"/>
                </a:lnTo>
                <a:cubicBezTo>
                  <a:pt x="232512" y="136349"/>
                  <a:pt x="229179" y="124360"/>
                  <a:pt x="222472" y="115315"/>
                </a:cubicBezTo>
                <a:cubicBezTo>
                  <a:pt x="215766" y="106270"/>
                  <a:pt x="207164" y="99214"/>
                  <a:pt x="196641" y="94120"/>
                </a:cubicBezTo>
                <a:close/>
                <a:moveTo>
                  <a:pt x="164613" y="238869"/>
                </a:moveTo>
                <a:cubicBezTo>
                  <a:pt x="164613" y="242673"/>
                  <a:pt x="164210" y="247753"/>
                  <a:pt x="163417" y="254097"/>
                </a:cubicBezTo>
                <a:cubicBezTo>
                  <a:pt x="162624" y="260467"/>
                  <a:pt x="160460" y="266730"/>
                  <a:pt x="156952" y="272913"/>
                </a:cubicBezTo>
                <a:cubicBezTo>
                  <a:pt x="153431" y="279095"/>
                  <a:pt x="148015" y="284417"/>
                  <a:pt x="140676" y="288866"/>
                </a:cubicBezTo>
                <a:cubicBezTo>
                  <a:pt x="133325" y="293315"/>
                  <a:pt x="122963" y="295532"/>
                  <a:pt x="109576" y="295532"/>
                </a:cubicBezTo>
                <a:cubicBezTo>
                  <a:pt x="104147" y="295532"/>
                  <a:pt x="98878" y="295062"/>
                  <a:pt x="93784" y="294094"/>
                </a:cubicBezTo>
                <a:cubicBezTo>
                  <a:pt x="88691" y="293153"/>
                  <a:pt x="84215" y="291473"/>
                  <a:pt x="80398" y="289094"/>
                </a:cubicBezTo>
                <a:cubicBezTo>
                  <a:pt x="76581" y="286716"/>
                  <a:pt x="73544" y="283463"/>
                  <a:pt x="71313" y="279337"/>
                </a:cubicBezTo>
                <a:cubicBezTo>
                  <a:pt x="69082" y="275224"/>
                  <a:pt x="67966" y="270440"/>
                  <a:pt x="67966" y="264109"/>
                </a:cubicBezTo>
                <a:cubicBezTo>
                  <a:pt x="67966" y="257779"/>
                  <a:pt x="69082" y="252538"/>
                  <a:pt x="71313" y="248398"/>
                </a:cubicBezTo>
                <a:cubicBezTo>
                  <a:pt x="73530" y="244272"/>
                  <a:pt x="76487" y="240858"/>
                  <a:pt x="80156" y="238157"/>
                </a:cubicBezTo>
                <a:cubicBezTo>
                  <a:pt x="83812" y="235455"/>
                  <a:pt x="88126" y="233332"/>
                  <a:pt x="93072" y="231732"/>
                </a:cubicBezTo>
                <a:cubicBezTo>
                  <a:pt x="98018" y="230147"/>
                  <a:pt x="103031" y="228883"/>
                  <a:pt x="108152" y="227929"/>
                </a:cubicBezTo>
                <a:cubicBezTo>
                  <a:pt x="113568" y="226988"/>
                  <a:pt x="118984" y="226195"/>
                  <a:pt x="124428" y="225550"/>
                </a:cubicBezTo>
                <a:cubicBezTo>
                  <a:pt x="129844" y="224932"/>
                  <a:pt x="135032" y="224139"/>
                  <a:pt x="139978" y="223171"/>
                </a:cubicBezTo>
                <a:cubicBezTo>
                  <a:pt x="144910" y="222217"/>
                  <a:pt x="149547" y="221021"/>
                  <a:pt x="153848" y="219596"/>
                </a:cubicBezTo>
                <a:cubicBezTo>
                  <a:pt x="158148" y="218172"/>
                  <a:pt x="161737" y="216182"/>
                  <a:pt x="164613" y="213642"/>
                </a:cubicBezTo>
                <a:lnTo>
                  <a:pt x="164627" y="213642"/>
                </a:lnTo>
                <a:cubicBezTo>
                  <a:pt x="164627" y="213642"/>
                  <a:pt x="164627" y="238869"/>
                  <a:pt x="164627" y="238869"/>
                </a:cubicBezTo>
                <a:close/>
                <a:moveTo>
                  <a:pt x="403079" y="87938"/>
                </a:moveTo>
                <a:cubicBezTo>
                  <a:pt x="398442" y="87938"/>
                  <a:pt x="393886" y="88301"/>
                  <a:pt x="389424" y="89067"/>
                </a:cubicBezTo>
                <a:cubicBezTo>
                  <a:pt x="385594" y="89672"/>
                  <a:pt x="381844" y="90586"/>
                  <a:pt x="378188" y="91741"/>
                </a:cubicBezTo>
                <a:cubicBezTo>
                  <a:pt x="370218" y="94282"/>
                  <a:pt x="362719" y="97870"/>
                  <a:pt x="355690" y="102453"/>
                </a:cubicBezTo>
                <a:cubicBezTo>
                  <a:pt x="348674" y="107050"/>
                  <a:pt x="342465" y="112627"/>
                  <a:pt x="337035" y="119119"/>
                </a:cubicBezTo>
                <a:cubicBezTo>
                  <a:pt x="331605" y="125637"/>
                  <a:pt x="327304" y="132707"/>
                  <a:pt x="324119" y="140314"/>
                </a:cubicBezTo>
                <a:lnTo>
                  <a:pt x="323165" y="140314"/>
                </a:lnTo>
                <a:lnTo>
                  <a:pt x="323165" y="87938"/>
                </a:lnTo>
                <a:lnTo>
                  <a:pt x="258572" y="87938"/>
                </a:lnTo>
                <a:lnTo>
                  <a:pt x="258572" y="334118"/>
                </a:lnTo>
                <a:lnTo>
                  <a:pt x="326498" y="334118"/>
                </a:lnTo>
                <a:lnTo>
                  <a:pt x="326498" y="229824"/>
                </a:lnTo>
                <a:cubicBezTo>
                  <a:pt x="326498" y="218723"/>
                  <a:pt x="327627" y="208401"/>
                  <a:pt x="329871" y="198872"/>
                </a:cubicBezTo>
                <a:cubicBezTo>
                  <a:pt x="331121" y="193442"/>
                  <a:pt x="332922" y="188388"/>
                  <a:pt x="335180" y="183725"/>
                </a:cubicBezTo>
                <a:cubicBezTo>
                  <a:pt x="336860" y="180217"/>
                  <a:pt x="338849" y="176938"/>
                  <a:pt x="341107" y="173873"/>
                </a:cubicBezTo>
                <a:cubicBezTo>
                  <a:pt x="346362" y="166710"/>
                  <a:pt x="353311" y="161092"/>
                  <a:pt x="361926" y="156966"/>
                </a:cubicBezTo>
                <a:cubicBezTo>
                  <a:pt x="370527" y="152853"/>
                  <a:pt x="381051" y="150783"/>
                  <a:pt x="393496" y="150783"/>
                </a:cubicBezTo>
                <a:cubicBezTo>
                  <a:pt x="397649" y="150783"/>
                  <a:pt x="401950" y="151012"/>
                  <a:pt x="406412" y="151482"/>
                </a:cubicBezTo>
                <a:cubicBezTo>
                  <a:pt x="408186" y="151670"/>
                  <a:pt x="409853" y="151872"/>
                  <a:pt x="411412" y="152087"/>
                </a:cubicBezTo>
                <a:cubicBezTo>
                  <a:pt x="413804" y="152410"/>
                  <a:pt x="415955" y="152772"/>
                  <a:pt x="417890" y="153149"/>
                </a:cubicBezTo>
                <a:lnTo>
                  <a:pt x="417890" y="90303"/>
                </a:lnTo>
                <a:cubicBezTo>
                  <a:pt x="412460" y="88717"/>
                  <a:pt x="407514" y="87924"/>
                  <a:pt x="403066" y="87924"/>
                </a:cubicBezTo>
                <a:lnTo>
                  <a:pt x="403079" y="87924"/>
                </a:lnTo>
                <a:close/>
                <a:moveTo>
                  <a:pt x="438144" y="334118"/>
                </a:moveTo>
                <a:lnTo>
                  <a:pt x="506083" y="334118"/>
                </a:lnTo>
                <a:lnTo>
                  <a:pt x="506083" y="87938"/>
                </a:lnTo>
                <a:lnTo>
                  <a:pt x="438144" y="87938"/>
                </a:lnTo>
                <a:lnTo>
                  <a:pt x="438144" y="334118"/>
                </a:lnTo>
                <a:close/>
                <a:moveTo>
                  <a:pt x="743326" y="226276"/>
                </a:moveTo>
                <a:cubicBezTo>
                  <a:pt x="738864" y="218494"/>
                  <a:pt x="732950" y="211989"/>
                  <a:pt x="725626" y="206748"/>
                </a:cubicBezTo>
                <a:cubicBezTo>
                  <a:pt x="718274" y="201506"/>
                  <a:pt x="709901" y="197299"/>
                  <a:pt x="700506" y="194141"/>
                </a:cubicBezTo>
                <a:cubicBezTo>
                  <a:pt x="691098" y="190969"/>
                  <a:pt x="681462" y="188281"/>
                  <a:pt x="671570" y="186050"/>
                </a:cubicBezTo>
                <a:cubicBezTo>
                  <a:pt x="662001" y="183846"/>
                  <a:pt x="652593" y="181776"/>
                  <a:pt x="643346" y="179868"/>
                </a:cubicBezTo>
                <a:cubicBezTo>
                  <a:pt x="634086" y="177959"/>
                  <a:pt x="625887" y="175809"/>
                  <a:pt x="618710" y="173443"/>
                </a:cubicBezTo>
                <a:cubicBezTo>
                  <a:pt x="611533" y="171051"/>
                  <a:pt x="605714" y="167960"/>
                  <a:pt x="601252" y="164156"/>
                </a:cubicBezTo>
                <a:cubicBezTo>
                  <a:pt x="596776" y="160353"/>
                  <a:pt x="594545" y="155434"/>
                  <a:pt x="594545" y="149399"/>
                </a:cubicBezTo>
                <a:cubicBezTo>
                  <a:pt x="594545" y="144332"/>
                  <a:pt x="595809" y="140273"/>
                  <a:pt x="598376" y="137263"/>
                </a:cubicBezTo>
                <a:cubicBezTo>
                  <a:pt x="600929" y="134266"/>
                  <a:pt x="604047" y="131967"/>
                  <a:pt x="607717" y="130368"/>
                </a:cubicBezTo>
                <a:cubicBezTo>
                  <a:pt x="611372" y="128782"/>
                  <a:pt x="615445" y="127747"/>
                  <a:pt x="619920" y="127277"/>
                </a:cubicBezTo>
                <a:cubicBezTo>
                  <a:pt x="624396" y="126806"/>
                  <a:pt x="628535" y="126564"/>
                  <a:pt x="632365" y="126564"/>
                </a:cubicBezTo>
                <a:cubicBezTo>
                  <a:pt x="644488" y="126564"/>
                  <a:pt x="654998" y="128863"/>
                  <a:pt x="663936" y="133459"/>
                </a:cubicBezTo>
                <a:cubicBezTo>
                  <a:pt x="672860" y="138069"/>
                  <a:pt x="677806" y="146872"/>
                  <a:pt x="678760" y="159882"/>
                </a:cubicBezTo>
                <a:lnTo>
                  <a:pt x="743353" y="159882"/>
                </a:lnTo>
                <a:cubicBezTo>
                  <a:pt x="742076" y="144655"/>
                  <a:pt x="738165" y="132021"/>
                  <a:pt x="731633" y="122022"/>
                </a:cubicBezTo>
                <a:cubicBezTo>
                  <a:pt x="725088" y="112009"/>
                  <a:pt x="716876" y="103999"/>
                  <a:pt x="706998" y="97964"/>
                </a:cubicBezTo>
                <a:cubicBezTo>
                  <a:pt x="697119" y="91930"/>
                  <a:pt x="685857" y="87656"/>
                  <a:pt x="673263" y="85102"/>
                </a:cubicBezTo>
                <a:cubicBezTo>
                  <a:pt x="660643" y="82562"/>
                  <a:pt x="647647" y="81299"/>
                  <a:pt x="634274" y="81299"/>
                </a:cubicBezTo>
                <a:cubicBezTo>
                  <a:pt x="620901" y="81299"/>
                  <a:pt x="607797" y="82481"/>
                  <a:pt x="595043" y="84860"/>
                </a:cubicBezTo>
                <a:cubicBezTo>
                  <a:pt x="582275" y="87252"/>
                  <a:pt x="570797" y="91379"/>
                  <a:pt x="560596" y="97238"/>
                </a:cubicBezTo>
                <a:cubicBezTo>
                  <a:pt x="550381" y="103112"/>
                  <a:pt x="542170" y="111149"/>
                  <a:pt x="535960" y="121296"/>
                </a:cubicBezTo>
                <a:cubicBezTo>
                  <a:pt x="529724" y="131457"/>
                  <a:pt x="526620" y="144467"/>
                  <a:pt x="526620" y="160339"/>
                </a:cubicBezTo>
                <a:cubicBezTo>
                  <a:pt x="526620" y="171132"/>
                  <a:pt x="528851" y="180271"/>
                  <a:pt x="533326" y="187716"/>
                </a:cubicBezTo>
                <a:cubicBezTo>
                  <a:pt x="537788" y="195176"/>
                  <a:pt x="543688" y="201358"/>
                  <a:pt x="551027" y="206291"/>
                </a:cubicBezTo>
                <a:cubicBezTo>
                  <a:pt x="558351" y="211210"/>
                  <a:pt x="566738" y="215174"/>
                  <a:pt x="576146" y="218185"/>
                </a:cubicBezTo>
                <a:cubicBezTo>
                  <a:pt x="585541" y="221222"/>
                  <a:pt x="595204" y="223816"/>
                  <a:pt x="605082" y="226047"/>
                </a:cubicBezTo>
                <a:cubicBezTo>
                  <a:pt x="629315" y="231114"/>
                  <a:pt x="648211" y="236208"/>
                  <a:pt x="661772" y="241275"/>
                </a:cubicBezTo>
                <a:cubicBezTo>
                  <a:pt x="675320" y="246342"/>
                  <a:pt x="682107" y="253976"/>
                  <a:pt x="682107" y="264123"/>
                </a:cubicBezTo>
                <a:cubicBezTo>
                  <a:pt x="682107" y="270171"/>
                  <a:pt x="680669" y="275171"/>
                  <a:pt x="677793" y="279122"/>
                </a:cubicBezTo>
                <a:cubicBezTo>
                  <a:pt x="674943" y="283100"/>
                  <a:pt x="671341" y="286272"/>
                  <a:pt x="667041" y="288637"/>
                </a:cubicBezTo>
                <a:cubicBezTo>
                  <a:pt x="662726" y="291016"/>
                  <a:pt x="657955" y="292764"/>
                  <a:pt x="652687" y="293879"/>
                </a:cubicBezTo>
                <a:cubicBezTo>
                  <a:pt x="647418" y="295008"/>
                  <a:pt x="642392" y="295559"/>
                  <a:pt x="637607" y="295559"/>
                </a:cubicBezTo>
                <a:cubicBezTo>
                  <a:pt x="630914" y="295559"/>
                  <a:pt x="624436" y="294766"/>
                  <a:pt x="618227" y="293180"/>
                </a:cubicBezTo>
                <a:cubicBezTo>
                  <a:pt x="612017" y="291581"/>
                  <a:pt x="606520" y="289135"/>
                  <a:pt x="601722" y="285788"/>
                </a:cubicBezTo>
                <a:cubicBezTo>
                  <a:pt x="596938" y="282455"/>
                  <a:pt x="593027" y="278168"/>
                  <a:pt x="590003" y="272926"/>
                </a:cubicBezTo>
                <a:lnTo>
                  <a:pt x="590029" y="272926"/>
                </a:lnTo>
                <a:cubicBezTo>
                  <a:pt x="587005" y="267698"/>
                  <a:pt x="585487" y="261435"/>
                  <a:pt x="585487" y="254124"/>
                </a:cubicBezTo>
                <a:lnTo>
                  <a:pt x="520894" y="254124"/>
                </a:lnTo>
                <a:cubicBezTo>
                  <a:pt x="521539" y="270641"/>
                  <a:pt x="525289" y="284364"/>
                  <a:pt x="532143" y="295317"/>
                </a:cubicBezTo>
                <a:cubicBezTo>
                  <a:pt x="539011" y="306271"/>
                  <a:pt x="547774" y="315074"/>
                  <a:pt x="558459" y="321740"/>
                </a:cubicBezTo>
                <a:cubicBezTo>
                  <a:pt x="569144" y="328406"/>
                  <a:pt x="581334" y="333164"/>
                  <a:pt x="595043" y="336027"/>
                </a:cubicBezTo>
                <a:cubicBezTo>
                  <a:pt x="608751" y="338876"/>
                  <a:pt x="623119" y="340301"/>
                  <a:pt x="637150" y="340301"/>
                </a:cubicBezTo>
                <a:cubicBezTo>
                  <a:pt x="651181" y="340301"/>
                  <a:pt x="664971" y="338943"/>
                  <a:pt x="678532" y="336255"/>
                </a:cubicBezTo>
                <a:cubicBezTo>
                  <a:pt x="692079" y="333554"/>
                  <a:pt x="704122" y="328877"/>
                  <a:pt x="714659" y="322211"/>
                </a:cubicBezTo>
                <a:cubicBezTo>
                  <a:pt x="725155" y="315544"/>
                  <a:pt x="733703" y="306728"/>
                  <a:pt x="740235" y="295788"/>
                </a:cubicBezTo>
                <a:cubicBezTo>
                  <a:pt x="746780" y="284834"/>
                  <a:pt x="750046" y="271260"/>
                  <a:pt x="750046" y="255064"/>
                </a:cubicBezTo>
                <a:cubicBezTo>
                  <a:pt x="750046" y="243640"/>
                  <a:pt x="747815" y="234044"/>
                  <a:pt x="743340" y="226262"/>
                </a:cubicBezTo>
                <a:close/>
                <a:moveTo>
                  <a:pt x="492294" y="4207"/>
                </a:moveTo>
                <a:cubicBezTo>
                  <a:pt x="486340" y="1398"/>
                  <a:pt x="479324" y="0"/>
                  <a:pt x="472120" y="0"/>
                </a:cubicBezTo>
                <a:cubicBezTo>
                  <a:pt x="464917" y="0"/>
                  <a:pt x="458291" y="1398"/>
                  <a:pt x="452175" y="4207"/>
                </a:cubicBezTo>
                <a:cubicBezTo>
                  <a:pt x="446087" y="6989"/>
                  <a:pt x="441383" y="10967"/>
                  <a:pt x="438104" y="16101"/>
                </a:cubicBezTo>
                <a:cubicBezTo>
                  <a:pt x="434811" y="21235"/>
                  <a:pt x="433171" y="26611"/>
                  <a:pt x="433171" y="33143"/>
                </a:cubicBezTo>
                <a:cubicBezTo>
                  <a:pt x="433171" y="39675"/>
                  <a:pt x="434824" y="45508"/>
                  <a:pt x="438104" y="50642"/>
                </a:cubicBezTo>
                <a:cubicBezTo>
                  <a:pt x="441383" y="55776"/>
                  <a:pt x="446074" y="59821"/>
                  <a:pt x="452175" y="62778"/>
                </a:cubicBezTo>
                <a:cubicBezTo>
                  <a:pt x="458277" y="65735"/>
                  <a:pt x="464607" y="67213"/>
                  <a:pt x="472120" y="67213"/>
                </a:cubicBezTo>
                <a:cubicBezTo>
                  <a:pt x="479633" y="67213"/>
                  <a:pt x="486353" y="65735"/>
                  <a:pt x="492294" y="62778"/>
                </a:cubicBezTo>
                <a:cubicBezTo>
                  <a:pt x="498234" y="59821"/>
                  <a:pt x="502858" y="55776"/>
                  <a:pt x="506124" y="50642"/>
                </a:cubicBezTo>
                <a:cubicBezTo>
                  <a:pt x="509416" y="45508"/>
                  <a:pt x="511056" y="39675"/>
                  <a:pt x="511056" y="33143"/>
                </a:cubicBezTo>
                <a:cubicBezTo>
                  <a:pt x="511056" y="26611"/>
                  <a:pt x="509403" y="21235"/>
                  <a:pt x="506124" y="16101"/>
                </a:cubicBezTo>
                <a:cubicBezTo>
                  <a:pt x="502844" y="10967"/>
                  <a:pt x="498221" y="7002"/>
                  <a:pt x="492294" y="4207"/>
                </a:cubicBezTo>
                <a:close/>
              </a:path>
            </a:pathLst>
          </a:custGeom>
          <a:solidFill>
            <a:schemeClr val="tx1"/>
          </a:solidFill>
          <a:ln w="1334" cap="flat">
            <a:noFill/>
            <a:prstDash val="solid"/>
            <a:miter/>
          </a:ln>
        </p:spPr>
        <p:txBody>
          <a:bodyPr rtlCol="0" anchor="ctr"/>
          <a:lstStyle/>
          <a:p>
            <a:endParaRPr lang="en-US"/>
          </a:p>
        </p:txBody>
      </p:sp>
      <p:sp>
        <p:nvSpPr>
          <p:cNvPr id="4" name="Subtitle 1">
            <a:extLst>
              <a:ext uri="{FF2B5EF4-FFF2-40B4-BE49-F238E27FC236}">
                <a16:creationId xmlns:a16="http://schemas.microsoft.com/office/drawing/2014/main" id="{E282BB27-B3D0-5577-9AB7-E981C253C6CE}"/>
              </a:ext>
            </a:extLst>
          </p:cNvPr>
          <p:cNvSpPr>
            <a:spLocks noGrp="1"/>
          </p:cNvSpPr>
          <p:nvPr>
            <p:ph type="subTitle" sz="quarter" idx="1"/>
          </p:nvPr>
        </p:nvSpPr>
        <p:spPr>
          <a:xfrm>
            <a:off x="550862" y="707400"/>
            <a:ext cx="11088001" cy="290513"/>
          </a:xfrm>
        </p:spPr>
        <p:txBody>
          <a:bodyPr tIns="50800"/>
          <a:lstStyle>
            <a:lvl1pPr marL="0" indent="0">
              <a:lnSpc>
                <a:spcPct val="100000"/>
              </a:lnSpc>
              <a:spcBef>
                <a:spcPct val="0"/>
              </a:spcBef>
              <a:spcAft>
                <a:spcPts val="765"/>
              </a:spcAft>
              <a:buFontTx/>
              <a:buNone/>
              <a:defRPr b="0" baseline="0">
                <a:solidFill>
                  <a:schemeClr val="tx1"/>
                </a:solidFill>
                <a:latin typeface="+mn-lt"/>
                <a:cs typeface="+mn-cs"/>
              </a:defRPr>
            </a:lvl1pPr>
          </a:lstStyle>
          <a:p>
            <a:pPr lvl="0"/>
            <a:r>
              <a:rPr lang="en-US"/>
              <a:t>Click to edit Master subtitle style</a:t>
            </a:r>
          </a:p>
        </p:txBody>
      </p:sp>
      <p:sp>
        <p:nvSpPr>
          <p:cNvPr id="7" name="Flight Mode" hidden="1">
            <a:extLst>
              <a:ext uri="{FF2B5EF4-FFF2-40B4-BE49-F238E27FC236}">
                <a16:creationId xmlns:a16="http://schemas.microsoft.com/office/drawing/2014/main" id="{B2424ED9-D527-8486-AC6F-8B6CCAE67AB3}"/>
              </a:ext>
            </a:extLst>
          </p:cNvPr>
          <p:cNvSpPr/>
          <p:nvPr userDrawn="1">
            <p:custDataLst>
              <p:tags r:id="rId1"/>
            </p:custDataLst>
          </p:nvPr>
        </p:nvSpPr>
        <p:spPr>
          <a:xfrm>
            <a:off x="10488000" y="6150600"/>
            <a:ext cx="1182598" cy="514375"/>
          </a:xfrm>
          <a:prstGeom prst="rect">
            <a:avLst/>
          </a:prstGeom>
          <a:solidFill>
            <a:schemeClr val="bg1"/>
          </a:solidFill>
          <a:ln>
            <a:noFill/>
          </a:ln>
        </p:spPr>
        <p:style>
          <a:lnRef idx="3">
            <a:schemeClr val="lt1"/>
          </a:lnRef>
          <a:fillRef idx="1">
            <a:schemeClr val="accent1"/>
          </a:fillRef>
          <a:effectRef idx="2">
            <a:schemeClr val="accent1"/>
          </a:effectRef>
          <a:fontRef idx="minor">
            <a:schemeClr val="lt1"/>
          </a:fontRef>
        </p:style>
        <p:txBody>
          <a:bodyPr lIns="97200" tIns="97200" rIns="97200" bIns="97200" rtlCol="0" anchor="ctr"/>
          <a:lstStyle/>
          <a:p>
            <a:pPr lvl="0" algn="ctr" defTabSz="972000">
              <a:lnSpc>
                <a:spcPct val="120000"/>
              </a:lnSpc>
              <a:spcAft>
                <a:spcPts val="700"/>
              </a:spcAft>
            </a:pPr>
            <a:endParaRPr lang="en-US" dirty="0">
              <a:solidFill>
                <a:schemeClr val="tx1"/>
              </a:solidFill>
            </a:endParaRPr>
          </a:p>
        </p:txBody>
      </p:sp>
      <p:sp>
        <p:nvSpPr>
          <p:cNvPr id="8" name="MIO_Placeholder_Mapping" hidden="1">
            <a:extLst>
              <a:ext uri="{FF2B5EF4-FFF2-40B4-BE49-F238E27FC236}">
                <a16:creationId xmlns:a16="http://schemas.microsoft.com/office/drawing/2014/main" id="{17402A7E-50F9-0FE5-EF17-F1D8C7B68BC8}"/>
              </a:ext>
            </a:extLst>
          </p:cNvPr>
          <p:cNvSpPr/>
          <p:nvPr userDrawn="1">
            <p:custDataLst>
              <p:tags r:id="rId2"/>
            </p:custDataLst>
          </p:nvPr>
        </p:nvSpPr>
        <p:spPr>
          <a:xfrm>
            <a:off x="0" y="0"/>
            <a:ext cx="0" cy="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3667293"/>
      </p:ext>
    </p:extLst>
  </p:cSld>
  <p:clrMapOvr>
    <a:overrideClrMapping bg1="dk1" tx1="lt1" bg2="dk2" tx2="lt2" accent1="accent1" accent2="accent2" accent3="accent3" accent4="accent4" accent5="accent5" accent6="accent6" hlink="hlink" folHlink="folHlink"/>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 Green">
    <p:bg>
      <p:bgRef idx="1001">
        <a:schemeClr val="bg2"/>
      </p:bgRef>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43A95B2-CF8F-AEE9-D6BA-80B505C9B522}"/>
              </a:ext>
            </a:extLst>
          </p:cNvPr>
          <p:cNvSpPr>
            <a:spLocks noGrp="1"/>
          </p:cNvSpPr>
          <p:nvPr>
            <p:ph type="ftr" sz="quarter" idx="10"/>
          </p:nvPr>
        </p:nvSpPr>
        <p:spPr/>
        <p:txBody>
          <a:bodyPr/>
          <a:lstStyle/>
          <a:p>
            <a:r>
              <a:rPr lang="en-US"/>
              <a:t>© SAG ARIS GmbH. All rights reserved.</a:t>
            </a:r>
          </a:p>
        </p:txBody>
      </p:sp>
      <p:sp>
        <p:nvSpPr>
          <p:cNvPr id="5" name="Slide Number Placeholder 4">
            <a:extLst>
              <a:ext uri="{FF2B5EF4-FFF2-40B4-BE49-F238E27FC236}">
                <a16:creationId xmlns:a16="http://schemas.microsoft.com/office/drawing/2014/main" id="{02877366-E0DC-B054-D62F-CE513307E07E}"/>
              </a:ext>
            </a:extLst>
          </p:cNvPr>
          <p:cNvSpPr>
            <a:spLocks noGrp="1"/>
          </p:cNvSpPr>
          <p:nvPr>
            <p:ph type="sldNum" sz="quarter" idx="11"/>
          </p:nvPr>
        </p:nvSpPr>
        <p:spPr/>
        <p:txBody>
          <a:bodyPr/>
          <a:lstStyle/>
          <a:p>
            <a:fld id="{59C7FD53-A61A-46D7-B725-1FF4E056D6EF}" type="slidenum">
              <a:rPr lang="en-US"/>
              <a:pPr/>
              <a:t>‹#›</a:t>
            </a:fld>
            <a:endParaRPr lang="en-US"/>
          </a:p>
        </p:txBody>
      </p:sp>
      <p:sp>
        <p:nvSpPr>
          <p:cNvPr id="3" name="Freeform: Shape 2">
            <a:extLst>
              <a:ext uri="{FF2B5EF4-FFF2-40B4-BE49-F238E27FC236}">
                <a16:creationId xmlns:a16="http://schemas.microsoft.com/office/drawing/2014/main" id="{749F8623-BFF0-0D2D-C084-79DDB0089C63}"/>
              </a:ext>
            </a:extLst>
          </p:cNvPr>
          <p:cNvSpPr/>
          <p:nvPr userDrawn="1"/>
        </p:nvSpPr>
        <p:spPr>
          <a:xfrm>
            <a:off x="10633946" y="6254726"/>
            <a:ext cx="750046" cy="340300"/>
          </a:xfrm>
          <a:custGeom>
            <a:avLst/>
            <a:gdLst>
              <a:gd name="connsiteX0" fmla="*/ 196641 w 750046"/>
              <a:gd name="connsiteY0" fmla="*/ 94107 h 340300"/>
              <a:gd name="connsiteX1" fmla="*/ 161710 w 750046"/>
              <a:gd name="connsiteY1" fmla="*/ 83866 h 340300"/>
              <a:gd name="connsiteX2" fmla="*/ 123917 w 750046"/>
              <a:gd name="connsiteY2" fmla="*/ 81245 h 340300"/>
              <a:gd name="connsiteX3" fmla="*/ 83005 w 750046"/>
              <a:gd name="connsiteY3" fmla="*/ 85304 h 340300"/>
              <a:gd name="connsiteX4" fmla="*/ 46408 w 750046"/>
              <a:gd name="connsiteY4" fmla="*/ 98878 h 340300"/>
              <a:gd name="connsiteX5" fmla="*/ 19622 w 750046"/>
              <a:gd name="connsiteY5" fmla="*/ 124118 h 340300"/>
              <a:gd name="connsiteX6" fmla="*/ 7674 w 750046"/>
              <a:gd name="connsiteY6" fmla="*/ 163645 h 340300"/>
              <a:gd name="connsiteX7" fmla="*/ 75587 w 750046"/>
              <a:gd name="connsiteY7" fmla="*/ 163645 h 340300"/>
              <a:gd name="connsiteX8" fmla="*/ 88973 w 750046"/>
              <a:gd name="connsiteY8" fmla="*/ 135085 h 340300"/>
              <a:gd name="connsiteX9" fmla="*/ 120543 w 750046"/>
              <a:gd name="connsiteY9" fmla="*/ 126511 h 340300"/>
              <a:gd name="connsiteX10" fmla="*/ 137532 w 750046"/>
              <a:gd name="connsiteY10" fmla="*/ 127693 h 340300"/>
              <a:gd name="connsiteX11" fmla="*/ 151415 w 750046"/>
              <a:gd name="connsiteY11" fmla="*/ 132465 h 340300"/>
              <a:gd name="connsiteX12" fmla="*/ 160984 w 750046"/>
              <a:gd name="connsiteY12" fmla="*/ 142464 h 340300"/>
              <a:gd name="connsiteX13" fmla="*/ 164559 w 750046"/>
              <a:gd name="connsiteY13" fmla="*/ 159842 h 340300"/>
              <a:gd name="connsiteX14" fmla="*/ 158350 w 750046"/>
              <a:gd name="connsiteY14" fmla="*/ 175795 h 340300"/>
              <a:gd name="connsiteX15" fmla="*/ 140166 w 750046"/>
              <a:gd name="connsiteY15" fmla="*/ 184128 h 340300"/>
              <a:gd name="connsiteX16" fmla="*/ 113850 w 750046"/>
              <a:gd name="connsiteY16" fmla="*/ 188429 h 340300"/>
              <a:gd name="connsiteX17" fmla="*/ 83718 w 750046"/>
              <a:gd name="connsiteY17" fmla="*/ 192232 h 340300"/>
              <a:gd name="connsiteX18" fmla="*/ 53330 w 750046"/>
              <a:gd name="connsiteY18" fmla="*/ 198657 h 340300"/>
              <a:gd name="connsiteX19" fmla="*/ 26544 w 750046"/>
              <a:gd name="connsiteY19" fmla="*/ 210793 h 340300"/>
              <a:gd name="connsiteX20" fmla="*/ 7419 w 750046"/>
              <a:gd name="connsiteY20" fmla="*/ 232458 h 340300"/>
              <a:gd name="connsiteX21" fmla="*/ 0 w 750046"/>
              <a:gd name="connsiteY21" fmla="*/ 266972 h 340300"/>
              <a:gd name="connsiteX22" fmla="*/ 6465 w 750046"/>
              <a:gd name="connsiteY22" fmla="*/ 299833 h 340300"/>
              <a:gd name="connsiteX23" fmla="*/ 24407 w 750046"/>
              <a:gd name="connsiteY23" fmla="*/ 322694 h 340300"/>
              <a:gd name="connsiteX24" fmla="*/ 51193 w 750046"/>
              <a:gd name="connsiteY24" fmla="*/ 336027 h 340300"/>
              <a:gd name="connsiteX25" fmla="*/ 84202 w 750046"/>
              <a:gd name="connsiteY25" fmla="*/ 340301 h 340300"/>
              <a:gd name="connsiteX26" fmla="*/ 129172 w 750046"/>
              <a:gd name="connsiteY26" fmla="*/ 333635 h 340300"/>
              <a:gd name="connsiteX27" fmla="*/ 167449 w 750046"/>
              <a:gd name="connsiteY27" fmla="*/ 310303 h 340300"/>
              <a:gd name="connsiteX28" fmla="*/ 167449 w 750046"/>
              <a:gd name="connsiteY28" fmla="*/ 334118 h 340300"/>
              <a:gd name="connsiteX29" fmla="*/ 232512 w 750046"/>
              <a:gd name="connsiteY29" fmla="*/ 334118 h 340300"/>
              <a:gd name="connsiteX30" fmla="*/ 232512 w 750046"/>
              <a:gd name="connsiteY30" fmla="*/ 151267 h 340300"/>
              <a:gd name="connsiteX31" fmla="*/ 222472 w 750046"/>
              <a:gd name="connsiteY31" fmla="*/ 115315 h 340300"/>
              <a:gd name="connsiteX32" fmla="*/ 196641 w 750046"/>
              <a:gd name="connsiteY32" fmla="*/ 94120 h 340300"/>
              <a:gd name="connsiteX33" fmla="*/ 164613 w 750046"/>
              <a:gd name="connsiteY33" fmla="*/ 238869 h 340300"/>
              <a:gd name="connsiteX34" fmla="*/ 163417 w 750046"/>
              <a:gd name="connsiteY34" fmla="*/ 254097 h 340300"/>
              <a:gd name="connsiteX35" fmla="*/ 156952 w 750046"/>
              <a:gd name="connsiteY35" fmla="*/ 272913 h 340300"/>
              <a:gd name="connsiteX36" fmla="*/ 140676 w 750046"/>
              <a:gd name="connsiteY36" fmla="*/ 288866 h 340300"/>
              <a:gd name="connsiteX37" fmla="*/ 109576 w 750046"/>
              <a:gd name="connsiteY37" fmla="*/ 295532 h 340300"/>
              <a:gd name="connsiteX38" fmla="*/ 93784 w 750046"/>
              <a:gd name="connsiteY38" fmla="*/ 294094 h 340300"/>
              <a:gd name="connsiteX39" fmla="*/ 80398 w 750046"/>
              <a:gd name="connsiteY39" fmla="*/ 289094 h 340300"/>
              <a:gd name="connsiteX40" fmla="*/ 71313 w 750046"/>
              <a:gd name="connsiteY40" fmla="*/ 279337 h 340300"/>
              <a:gd name="connsiteX41" fmla="*/ 67966 w 750046"/>
              <a:gd name="connsiteY41" fmla="*/ 264109 h 340300"/>
              <a:gd name="connsiteX42" fmla="*/ 71313 w 750046"/>
              <a:gd name="connsiteY42" fmla="*/ 248398 h 340300"/>
              <a:gd name="connsiteX43" fmla="*/ 80156 w 750046"/>
              <a:gd name="connsiteY43" fmla="*/ 238157 h 340300"/>
              <a:gd name="connsiteX44" fmla="*/ 93072 w 750046"/>
              <a:gd name="connsiteY44" fmla="*/ 231732 h 340300"/>
              <a:gd name="connsiteX45" fmla="*/ 108152 w 750046"/>
              <a:gd name="connsiteY45" fmla="*/ 227929 h 340300"/>
              <a:gd name="connsiteX46" fmla="*/ 124428 w 750046"/>
              <a:gd name="connsiteY46" fmla="*/ 225550 h 340300"/>
              <a:gd name="connsiteX47" fmla="*/ 139978 w 750046"/>
              <a:gd name="connsiteY47" fmla="*/ 223171 h 340300"/>
              <a:gd name="connsiteX48" fmla="*/ 153848 w 750046"/>
              <a:gd name="connsiteY48" fmla="*/ 219596 h 340300"/>
              <a:gd name="connsiteX49" fmla="*/ 164613 w 750046"/>
              <a:gd name="connsiteY49" fmla="*/ 213642 h 340300"/>
              <a:gd name="connsiteX50" fmla="*/ 164627 w 750046"/>
              <a:gd name="connsiteY50" fmla="*/ 213642 h 340300"/>
              <a:gd name="connsiteX51" fmla="*/ 164627 w 750046"/>
              <a:gd name="connsiteY51" fmla="*/ 238869 h 340300"/>
              <a:gd name="connsiteX52" fmla="*/ 403079 w 750046"/>
              <a:gd name="connsiteY52" fmla="*/ 87938 h 340300"/>
              <a:gd name="connsiteX53" fmla="*/ 389424 w 750046"/>
              <a:gd name="connsiteY53" fmla="*/ 89067 h 340300"/>
              <a:gd name="connsiteX54" fmla="*/ 378188 w 750046"/>
              <a:gd name="connsiteY54" fmla="*/ 91741 h 340300"/>
              <a:gd name="connsiteX55" fmla="*/ 355690 w 750046"/>
              <a:gd name="connsiteY55" fmla="*/ 102453 h 340300"/>
              <a:gd name="connsiteX56" fmla="*/ 337035 w 750046"/>
              <a:gd name="connsiteY56" fmla="*/ 119119 h 340300"/>
              <a:gd name="connsiteX57" fmla="*/ 324119 w 750046"/>
              <a:gd name="connsiteY57" fmla="*/ 140314 h 340300"/>
              <a:gd name="connsiteX58" fmla="*/ 323165 w 750046"/>
              <a:gd name="connsiteY58" fmla="*/ 140314 h 340300"/>
              <a:gd name="connsiteX59" fmla="*/ 323165 w 750046"/>
              <a:gd name="connsiteY59" fmla="*/ 87938 h 340300"/>
              <a:gd name="connsiteX60" fmla="*/ 258572 w 750046"/>
              <a:gd name="connsiteY60" fmla="*/ 87938 h 340300"/>
              <a:gd name="connsiteX61" fmla="*/ 258572 w 750046"/>
              <a:gd name="connsiteY61" fmla="*/ 334118 h 340300"/>
              <a:gd name="connsiteX62" fmla="*/ 326498 w 750046"/>
              <a:gd name="connsiteY62" fmla="*/ 334118 h 340300"/>
              <a:gd name="connsiteX63" fmla="*/ 326498 w 750046"/>
              <a:gd name="connsiteY63" fmla="*/ 229824 h 340300"/>
              <a:gd name="connsiteX64" fmla="*/ 329871 w 750046"/>
              <a:gd name="connsiteY64" fmla="*/ 198872 h 340300"/>
              <a:gd name="connsiteX65" fmla="*/ 335180 w 750046"/>
              <a:gd name="connsiteY65" fmla="*/ 183725 h 340300"/>
              <a:gd name="connsiteX66" fmla="*/ 341107 w 750046"/>
              <a:gd name="connsiteY66" fmla="*/ 173873 h 340300"/>
              <a:gd name="connsiteX67" fmla="*/ 361926 w 750046"/>
              <a:gd name="connsiteY67" fmla="*/ 156966 h 340300"/>
              <a:gd name="connsiteX68" fmla="*/ 393496 w 750046"/>
              <a:gd name="connsiteY68" fmla="*/ 150783 h 340300"/>
              <a:gd name="connsiteX69" fmla="*/ 406412 w 750046"/>
              <a:gd name="connsiteY69" fmla="*/ 151482 h 340300"/>
              <a:gd name="connsiteX70" fmla="*/ 411412 w 750046"/>
              <a:gd name="connsiteY70" fmla="*/ 152087 h 340300"/>
              <a:gd name="connsiteX71" fmla="*/ 417890 w 750046"/>
              <a:gd name="connsiteY71" fmla="*/ 153149 h 340300"/>
              <a:gd name="connsiteX72" fmla="*/ 417890 w 750046"/>
              <a:gd name="connsiteY72" fmla="*/ 90303 h 340300"/>
              <a:gd name="connsiteX73" fmla="*/ 403066 w 750046"/>
              <a:gd name="connsiteY73" fmla="*/ 87924 h 340300"/>
              <a:gd name="connsiteX74" fmla="*/ 403079 w 750046"/>
              <a:gd name="connsiteY74" fmla="*/ 87924 h 340300"/>
              <a:gd name="connsiteX75" fmla="*/ 438144 w 750046"/>
              <a:gd name="connsiteY75" fmla="*/ 334118 h 340300"/>
              <a:gd name="connsiteX76" fmla="*/ 506083 w 750046"/>
              <a:gd name="connsiteY76" fmla="*/ 334118 h 340300"/>
              <a:gd name="connsiteX77" fmla="*/ 506083 w 750046"/>
              <a:gd name="connsiteY77" fmla="*/ 87938 h 340300"/>
              <a:gd name="connsiteX78" fmla="*/ 438144 w 750046"/>
              <a:gd name="connsiteY78" fmla="*/ 87938 h 340300"/>
              <a:gd name="connsiteX79" fmla="*/ 438144 w 750046"/>
              <a:gd name="connsiteY79" fmla="*/ 334118 h 340300"/>
              <a:gd name="connsiteX80" fmla="*/ 743326 w 750046"/>
              <a:gd name="connsiteY80" fmla="*/ 226276 h 340300"/>
              <a:gd name="connsiteX81" fmla="*/ 725626 w 750046"/>
              <a:gd name="connsiteY81" fmla="*/ 206748 h 340300"/>
              <a:gd name="connsiteX82" fmla="*/ 700506 w 750046"/>
              <a:gd name="connsiteY82" fmla="*/ 194141 h 340300"/>
              <a:gd name="connsiteX83" fmla="*/ 671570 w 750046"/>
              <a:gd name="connsiteY83" fmla="*/ 186050 h 340300"/>
              <a:gd name="connsiteX84" fmla="*/ 643346 w 750046"/>
              <a:gd name="connsiteY84" fmla="*/ 179868 h 340300"/>
              <a:gd name="connsiteX85" fmla="*/ 618710 w 750046"/>
              <a:gd name="connsiteY85" fmla="*/ 173443 h 340300"/>
              <a:gd name="connsiteX86" fmla="*/ 601252 w 750046"/>
              <a:gd name="connsiteY86" fmla="*/ 164156 h 340300"/>
              <a:gd name="connsiteX87" fmla="*/ 594545 w 750046"/>
              <a:gd name="connsiteY87" fmla="*/ 149399 h 340300"/>
              <a:gd name="connsiteX88" fmla="*/ 598376 w 750046"/>
              <a:gd name="connsiteY88" fmla="*/ 137263 h 340300"/>
              <a:gd name="connsiteX89" fmla="*/ 607717 w 750046"/>
              <a:gd name="connsiteY89" fmla="*/ 130368 h 340300"/>
              <a:gd name="connsiteX90" fmla="*/ 619920 w 750046"/>
              <a:gd name="connsiteY90" fmla="*/ 127277 h 340300"/>
              <a:gd name="connsiteX91" fmla="*/ 632365 w 750046"/>
              <a:gd name="connsiteY91" fmla="*/ 126564 h 340300"/>
              <a:gd name="connsiteX92" fmla="*/ 663936 w 750046"/>
              <a:gd name="connsiteY92" fmla="*/ 133459 h 340300"/>
              <a:gd name="connsiteX93" fmla="*/ 678760 w 750046"/>
              <a:gd name="connsiteY93" fmla="*/ 159882 h 340300"/>
              <a:gd name="connsiteX94" fmla="*/ 743353 w 750046"/>
              <a:gd name="connsiteY94" fmla="*/ 159882 h 340300"/>
              <a:gd name="connsiteX95" fmla="*/ 731633 w 750046"/>
              <a:gd name="connsiteY95" fmla="*/ 122022 h 340300"/>
              <a:gd name="connsiteX96" fmla="*/ 706998 w 750046"/>
              <a:gd name="connsiteY96" fmla="*/ 97964 h 340300"/>
              <a:gd name="connsiteX97" fmla="*/ 673263 w 750046"/>
              <a:gd name="connsiteY97" fmla="*/ 85102 h 340300"/>
              <a:gd name="connsiteX98" fmla="*/ 634274 w 750046"/>
              <a:gd name="connsiteY98" fmla="*/ 81299 h 340300"/>
              <a:gd name="connsiteX99" fmla="*/ 595043 w 750046"/>
              <a:gd name="connsiteY99" fmla="*/ 84860 h 340300"/>
              <a:gd name="connsiteX100" fmla="*/ 560596 w 750046"/>
              <a:gd name="connsiteY100" fmla="*/ 97238 h 340300"/>
              <a:gd name="connsiteX101" fmla="*/ 535960 w 750046"/>
              <a:gd name="connsiteY101" fmla="*/ 121296 h 340300"/>
              <a:gd name="connsiteX102" fmla="*/ 526620 w 750046"/>
              <a:gd name="connsiteY102" fmla="*/ 160339 h 340300"/>
              <a:gd name="connsiteX103" fmla="*/ 533326 w 750046"/>
              <a:gd name="connsiteY103" fmla="*/ 187716 h 340300"/>
              <a:gd name="connsiteX104" fmla="*/ 551027 w 750046"/>
              <a:gd name="connsiteY104" fmla="*/ 206291 h 340300"/>
              <a:gd name="connsiteX105" fmla="*/ 576146 w 750046"/>
              <a:gd name="connsiteY105" fmla="*/ 218185 h 340300"/>
              <a:gd name="connsiteX106" fmla="*/ 605082 w 750046"/>
              <a:gd name="connsiteY106" fmla="*/ 226047 h 340300"/>
              <a:gd name="connsiteX107" fmla="*/ 661772 w 750046"/>
              <a:gd name="connsiteY107" fmla="*/ 241275 h 340300"/>
              <a:gd name="connsiteX108" fmla="*/ 682107 w 750046"/>
              <a:gd name="connsiteY108" fmla="*/ 264123 h 340300"/>
              <a:gd name="connsiteX109" fmla="*/ 677793 w 750046"/>
              <a:gd name="connsiteY109" fmla="*/ 279122 h 340300"/>
              <a:gd name="connsiteX110" fmla="*/ 667041 w 750046"/>
              <a:gd name="connsiteY110" fmla="*/ 288637 h 340300"/>
              <a:gd name="connsiteX111" fmla="*/ 652687 w 750046"/>
              <a:gd name="connsiteY111" fmla="*/ 293879 h 340300"/>
              <a:gd name="connsiteX112" fmla="*/ 637607 w 750046"/>
              <a:gd name="connsiteY112" fmla="*/ 295559 h 340300"/>
              <a:gd name="connsiteX113" fmla="*/ 618227 w 750046"/>
              <a:gd name="connsiteY113" fmla="*/ 293180 h 340300"/>
              <a:gd name="connsiteX114" fmla="*/ 601722 w 750046"/>
              <a:gd name="connsiteY114" fmla="*/ 285788 h 340300"/>
              <a:gd name="connsiteX115" fmla="*/ 590003 w 750046"/>
              <a:gd name="connsiteY115" fmla="*/ 272926 h 340300"/>
              <a:gd name="connsiteX116" fmla="*/ 590029 w 750046"/>
              <a:gd name="connsiteY116" fmla="*/ 272926 h 340300"/>
              <a:gd name="connsiteX117" fmla="*/ 585487 w 750046"/>
              <a:gd name="connsiteY117" fmla="*/ 254124 h 340300"/>
              <a:gd name="connsiteX118" fmla="*/ 520894 w 750046"/>
              <a:gd name="connsiteY118" fmla="*/ 254124 h 340300"/>
              <a:gd name="connsiteX119" fmla="*/ 532143 w 750046"/>
              <a:gd name="connsiteY119" fmla="*/ 295317 h 340300"/>
              <a:gd name="connsiteX120" fmla="*/ 558459 w 750046"/>
              <a:gd name="connsiteY120" fmla="*/ 321740 h 340300"/>
              <a:gd name="connsiteX121" fmla="*/ 595043 w 750046"/>
              <a:gd name="connsiteY121" fmla="*/ 336027 h 340300"/>
              <a:gd name="connsiteX122" fmla="*/ 637150 w 750046"/>
              <a:gd name="connsiteY122" fmla="*/ 340301 h 340300"/>
              <a:gd name="connsiteX123" fmla="*/ 678532 w 750046"/>
              <a:gd name="connsiteY123" fmla="*/ 336255 h 340300"/>
              <a:gd name="connsiteX124" fmla="*/ 714659 w 750046"/>
              <a:gd name="connsiteY124" fmla="*/ 322211 h 340300"/>
              <a:gd name="connsiteX125" fmla="*/ 740235 w 750046"/>
              <a:gd name="connsiteY125" fmla="*/ 295788 h 340300"/>
              <a:gd name="connsiteX126" fmla="*/ 750046 w 750046"/>
              <a:gd name="connsiteY126" fmla="*/ 255064 h 340300"/>
              <a:gd name="connsiteX127" fmla="*/ 743340 w 750046"/>
              <a:gd name="connsiteY127" fmla="*/ 226262 h 340300"/>
              <a:gd name="connsiteX128" fmla="*/ 492294 w 750046"/>
              <a:gd name="connsiteY128" fmla="*/ 4207 h 340300"/>
              <a:gd name="connsiteX129" fmla="*/ 472120 w 750046"/>
              <a:gd name="connsiteY129" fmla="*/ 0 h 340300"/>
              <a:gd name="connsiteX130" fmla="*/ 452175 w 750046"/>
              <a:gd name="connsiteY130" fmla="*/ 4207 h 340300"/>
              <a:gd name="connsiteX131" fmla="*/ 438104 w 750046"/>
              <a:gd name="connsiteY131" fmla="*/ 16101 h 340300"/>
              <a:gd name="connsiteX132" fmla="*/ 433171 w 750046"/>
              <a:gd name="connsiteY132" fmla="*/ 33143 h 340300"/>
              <a:gd name="connsiteX133" fmla="*/ 438104 w 750046"/>
              <a:gd name="connsiteY133" fmla="*/ 50642 h 340300"/>
              <a:gd name="connsiteX134" fmla="*/ 452175 w 750046"/>
              <a:gd name="connsiteY134" fmla="*/ 62778 h 340300"/>
              <a:gd name="connsiteX135" fmla="*/ 472120 w 750046"/>
              <a:gd name="connsiteY135" fmla="*/ 67213 h 340300"/>
              <a:gd name="connsiteX136" fmla="*/ 492294 w 750046"/>
              <a:gd name="connsiteY136" fmla="*/ 62778 h 340300"/>
              <a:gd name="connsiteX137" fmla="*/ 506124 w 750046"/>
              <a:gd name="connsiteY137" fmla="*/ 50642 h 340300"/>
              <a:gd name="connsiteX138" fmla="*/ 511056 w 750046"/>
              <a:gd name="connsiteY138" fmla="*/ 33143 h 340300"/>
              <a:gd name="connsiteX139" fmla="*/ 506124 w 750046"/>
              <a:gd name="connsiteY139" fmla="*/ 16101 h 340300"/>
              <a:gd name="connsiteX140" fmla="*/ 492294 w 750046"/>
              <a:gd name="connsiteY140" fmla="*/ 4207 h 34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750046" h="340300">
                <a:moveTo>
                  <a:pt x="196641" y="94107"/>
                </a:moveTo>
                <a:cubicBezTo>
                  <a:pt x="186117" y="89040"/>
                  <a:pt x="174465" y="85626"/>
                  <a:pt x="161710" y="83866"/>
                </a:cubicBezTo>
                <a:cubicBezTo>
                  <a:pt x="148956" y="82132"/>
                  <a:pt x="136362" y="81245"/>
                  <a:pt x="123917" y="81245"/>
                </a:cubicBezTo>
                <a:cubicBezTo>
                  <a:pt x="110195" y="81245"/>
                  <a:pt x="96553" y="82602"/>
                  <a:pt x="83005" y="85304"/>
                </a:cubicBezTo>
                <a:cubicBezTo>
                  <a:pt x="69444" y="88005"/>
                  <a:pt x="57241" y="92521"/>
                  <a:pt x="46408" y="98878"/>
                </a:cubicBezTo>
                <a:cubicBezTo>
                  <a:pt x="35576" y="105235"/>
                  <a:pt x="26638" y="113635"/>
                  <a:pt x="19622" y="124118"/>
                </a:cubicBezTo>
                <a:cubicBezTo>
                  <a:pt x="12607" y="134602"/>
                  <a:pt x="8615" y="147773"/>
                  <a:pt x="7674" y="163645"/>
                </a:cubicBezTo>
                <a:lnTo>
                  <a:pt x="75587" y="163645"/>
                </a:lnTo>
                <a:cubicBezTo>
                  <a:pt x="76863" y="150313"/>
                  <a:pt x="81325" y="140797"/>
                  <a:pt x="88973" y="135085"/>
                </a:cubicBezTo>
                <a:cubicBezTo>
                  <a:pt x="96620" y="129373"/>
                  <a:pt x="107157" y="126511"/>
                  <a:pt x="120543" y="126511"/>
                </a:cubicBezTo>
                <a:cubicBezTo>
                  <a:pt x="126605" y="126511"/>
                  <a:pt x="132263" y="126900"/>
                  <a:pt x="137532" y="127693"/>
                </a:cubicBezTo>
                <a:cubicBezTo>
                  <a:pt x="142800" y="128500"/>
                  <a:pt x="147423" y="130086"/>
                  <a:pt x="151415" y="132465"/>
                </a:cubicBezTo>
                <a:cubicBezTo>
                  <a:pt x="155393" y="134844"/>
                  <a:pt x="158592" y="138177"/>
                  <a:pt x="160984" y="142464"/>
                </a:cubicBezTo>
                <a:cubicBezTo>
                  <a:pt x="163377" y="146765"/>
                  <a:pt x="164559" y="152544"/>
                  <a:pt x="164559" y="159842"/>
                </a:cubicBezTo>
                <a:cubicBezTo>
                  <a:pt x="164882" y="166817"/>
                  <a:pt x="162812" y="172153"/>
                  <a:pt x="158350" y="175795"/>
                </a:cubicBezTo>
                <a:cubicBezTo>
                  <a:pt x="153888" y="179451"/>
                  <a:pt x="147827" y="182220"/>
                  <a:pt x="140166" y="184128"/>
                </a:cubicBezTo>
                <a:cubicBezTo>
                  <a:pt x="132518" y="186050"/>
                  <a:pt x="123742" y="187461"/>
                  <a:pt x="113850" y="188429"/>
                </a:cubicBezTo>
                <a:cubicBezTo>
                  <a:pt x="103958" y="189370"/>
                  <a:pt x="93919" y="190660"/>
                  <a:pt x="83718" y="192232"/>
                </a:cubicBezTo>
                <a:cubicBezTo>
                  <a:pt x="73503" y="193832"/>
                  <a:pt x="63383" y="195969"/>
                  <a:pt x="53330" y="198657"/>
                </a:cubicBezTo>
                <a:cubicBezTo>
                  <a:pt x="43290" y="201358"/>
                  <a:pt x="34353" y="205404"/>
                  <a:pt x="26544" y="210793"/>
                </a:cubicBezTo>
                <a:cubicBezTo>
                  <a:pt x="18722" y="216182"/>
                  <a:pt x="12351" y="223400"/>
                  <a:pt x="7419" y="232458"/>
                </a:cubicBezTo>
                <a:cubicBezTo>
                  <a:pt x="2460" y="241503"/>
                  <a:pt x="0" y="253008"/>
                  <a:pt x="0" y="266972"/>
                </a:cubicBezTo>
                <a:cubicBezTo>
                  <a:pt x="0" y="279673"/>
                  <a:pt x="2164" y="290627"/>
                  <a:pt x="6465" y="299833"/>
                </a:cubicBezTo>
                <a:cubicBezTo>
                  <a:pt x="10765" y="309053"/>
                  <a:pt x="16746" y="316660"/>
                  <a:pt x="24407" y="322694"/>
                </a:cubicBezTo>
                <a:cubicBezTo>
                  <a:pt x="32054" y="328729"/>
                  <a:pt x="40979" y="333164"/>
                  <a:pt x="51193" y="336027"/>
                </a:cubicBezTo>
                <a:cubicBezTo>
                  <a:pt x="61407" y="338876"/>
                  <a:pt x="72401" y="340301"/>
                  <a:pt x="84202" y="340301"/>
                </a:cubicBezTo>
                <a:cubicBezTo>
                  <a:pt x="99510" y="340301"/>
                  <a:pt x="114495" y="338070"/>
                  <a:pt x="129172" y="333635"/>
                </a:cubicBezTo>
                <a:cubicBezTo>
                  <a:pt x="143848" y="329186"/>
                  <a:pt x="156603" y="321418"/>
                  <a:pt x="167449" y="310303"/>
                </a:cubicBezTo>
                <a:cubicBezTo>
                  <a:pt x="167772" y="314429"/>
                  <a:pt x="167449" y="334118"/>
                  <a:pt x="167449" y="334118"/>
                </a:cubicBezTo>
                <a:lnTo>
                  <a:pt x="232512" y="334118"/>
                </a:lnTo>
                <a:lnTo>
                  <a:pt x="232512" y="151267"/>
                </a:lnTo>
                <a:cubicBezTo>
                  <a:pt x="232512" y="136349"/>
                  <a:pt x="229179" y="124360"/>
                  <a:pt x="222472" y="115315"/>
                </a:cubicBezTo>
                <a:cubicBezTo>
                  <a:pt x="215766" y="106270"/>
                  <a:pt x="207164" y="99214"/>
                  <a:pt x="196641" y="94120"/>
                </a:cubicBezTo>
                <a:close/>
                <a:moveTo>
                  <a:pt x="164613" y="238869"/>
                </a:moveTo>
                <a:cubicBezTo>
                  <a:pt x="164613" y="242673"/>
                  <a:pt x="164210" y="247753"/>
                  <a:pt x="163417" y="254097"/>
                </a:cubicBezTo>
                <a:cubicBezTo>
                  <a:pt x="162624" y="260467"/>
                  <a:pt x="160460" y="266730"/>
                  <a:pt x="156952" y="272913"/>
                </a:cubicBezTo>
                <a:cubicBezTo>
                  <a:pt x="153431" y="279095"/>
                  <a:pt x="148015" y="284417"/>
                  <a:pt x="140676" y="288866"/>
                </a:cubicBezTo>
                <a:cubicBezTo>
                  <a:pt x="133325" y="293315"/>
                  <a:pt x="122963" y="295532"/>
                  <a:pt x="109576" y="295532"/>
                </a:cubicBezTo>
                <a:cubicBezTo>
                  <a:pt x="104147" y="295532"/>
                  <a:pt x="98878" y="295062"/>
                  <a:pt x="93784" y="294094"/>
                </a:cubicBezTo>
                <a:cubicBezTo>
                  <a:pt x="88691" y="293153"/>
                  <a:pt x="84215" y="291473"/>
                  <a:pt x="80398" y="289094"/>
                </a:cubicBezTo>
                <a:cubicBezTo>
                  <a:pt x="76581" y="286716"/>
                  <a:pt x="73544" y="283463"/>
                  <a:pt x="71313" y="279337"/>
                </a:cubicBezTo>
                <a:cubicBezTo>
                  <a:pt x="69082" y="275224"/>
                  <a:pt x="67966" y="270440"/>
                  <a:pt x="67966" y="264109"/>
                </a:cubicBezTo>
                <a:cubicBezTo>
                  <a:pt x="67966" y="257779"/>
                  <a:pt x="69082" y="252538"/>
                  <a:pt x="71313" y="248398"/>
                </a:cubicBezTo>
                <a:cubicBezTo>
                  <a:pt x="73530" y="244272"/>
                  <a:pt x="76487" y="240858"/>
                  <a:pt x="80156" y="238157"/>
                </a:cubicBezTo>
                <a:cubicBezTo>
                  <a:pt x="83812" y="235455"/>
                  <a:pt x="88126" y="233332"/>
                  <a:pt x="93072" y="231732"/>
                </a:cubicBezTo>
                <a:cubicBezTo>
                  <a:pt x="98018" y="230147"/>
                  <a:pt x="103031" y="228883"/>
                  <a:pt x="108152" y="227929"/>
                </a:cubicBezTo>
                <a:cubicBezTo>
                  <a:pt x="113568" y="226988"/>
                  <a:pt x="118984" y="226195"/>
                  <a:pt x="124428" y="225550"/>
                </a:cubicBezTo>
                <a:cubicBezTo>
                  <a:pt x="129844" y="224932"/>
                  <a:pt x="135032" y="224139"/>
                  <a:pt x="139978" y="223171"/>
                </a:cubicBezTo>
                <a:cubicBezTo>
                  <a:pt x="144910" y="222217"/>
                  <a:pt x="149547" y="221021"/>
                  <a:pt x="153848" y="219596"/>
                </a:cubicBezTo>
                <a:cubicBezTo>
                  <a:pt x="158148" y="218172"/>
                  <a:pt x="161737" y="216182"/>
                  <a:pt x="164613" y="213642"/>
                </a:cubicBezTo>
                <a:lnTo>
                  <a:pt x="164627" y="213642"/>
                </a:lnTo>
                <a:cubicBezTo>
                  <a:pt x="164627" y="213642"/>
                  <a:pt x="164627" y="238869"/>
                  <a:pt x="164627" y="238869"/>
                </a:cubicBezTo>
                <a:close/>
                <a:moveTo>
                  <a:pt x="403079" y="87938"/>
                </a:moveTo>
                <a:cubicBezTo>
                  <a:pt x="398442" y="87938"/>
                  <a:pt x="393886" y="88301"/>
                  <a:pt x="389424" y="89067"/>
                </a:cubicBezTo>
                <a:cubicBezTo>
                  <a:pt x="385594" y="89672"/>
                  <a:pt x="381844" y="90586"/>
                  <a:pt x="378188" y="91741"/>
                </a:cubicBezTo>
                <a:cubicBezTo>
                  <a:pt x="370218" y="94282"/>
                  <a:pt x="362719" y="97870"/>
                  <a:pt x="355690" y="102453"/>
                </a:cubicBezTo>
                <a:cubicBezTo>
                  <a:pt x="348674" y="107050"/>
                  <a:pt x="342465" y="112627"/>
                  <a:pt x="337035" y="119119"/>
                </a:cubicBezTo>
                <a:cubicBezTo>
                  <a:pt x="331605" y="125637"/>
                  <a:pt x="327304" y="132707"/>
                  <a:pt x="324119" y="140314"/>
                </a:cubicBezTo>
                <a:lnTo>
                  <a:pt x="323165" y="140314"/>
                </a:lnTo>
                <a:lnTo>
                  <a:pt x="323165" y="87938"/>
                </a:lnTo>
                <a:lnTo>
                  <a:pt x="258572" y="87938"/>
                </a:lnTo>
                <a:lnTo>
                  <a:pt x="258572" y="334118"/>
                </a:lnTo>
                <a:lnTo>
                  <a:pt x="326498" y="334118"/>
                </a:lnTo>
                <a:lnTo>
                  <a:pt x="326498" y="229824"/>
                </a:lnTo>
                <a:cubicBezTo>
                  <a:pt x="326498" y="218723"/>
                  <a:pt x="327627" y="208401"/>
                  <a:pt x="329871" y="198872"/>
                </a:cubicBezTo>
                <a:cubicBezTo>
                  <a:pt x="331121" y="193442"/>
                  <a:pt x="332922" y="188388"/>
                  <a:pt x="335180" y="183725"/>
                </a:cubicBezTo>
                <a:cubicBezTo>
                  <a:pt x="336860" y="180217"/>
                  <a:pt x="338849" y="176938"/>
                  <a:pt x="341107" y="173873"/>
                </a:cubicBezTo>
                <a:cubicBezTo>
                  <a:pt x="346362" y="166710"/>
                  <a:pt x="353311" y="161092"/>
                  <a:pt x="361926" y="156966"/>
                </a:cubicBezTo>
                <a:cubicBezTo>
                  <a:pt x="370527" y="152853"/>
                  <a:pt x="381051" y="150783"/>
                  <a:pt x="393496" y="150783"/>
                </a:cubicBezTo>
                <a:cubicBezTo>
                  <a:pt x="397649" y="150783"/>
                  <a:pt x="401950" y="151012"/>
                  <a:pt x="406412" y="151482"/>
                </a:cubicBezTo>
                <a:cubicBezTo>
                  <a:pt x="408186" y="151670"/>
                  <a:pt x="409853" y="151872"/>
                  <a:pt x="411412" y="152087"/>
                </a:cubicBezTo>
                <a:cubicBezTo>
                  <a:pt x="413804" y="152410"/>
                  <a:pt x="415955" y="152772"/>
                  <a:pt x="417890" y="153149"/>
                </a:cubicBezTo>
                <a:lnTo>
                  <a:pt x="417890" y="90303"/>
                </a:lnTo>
                <a:cubicBezTo>
                  <a:pt x="412460" y="88717"/>
                  <a:pt x="407514" y="87924"/>
                  <a:pt x="403066" y="87924"/>
                </a:cubicBezTo>
                <a:lnTo>
                  <a:pt x="403079" y="87924"/>
                </a:lnTo>
                <a:close/>
                <a:moveTo>
                  <a:pt x="438144" y="334118"/>
                </a:moveTo>
                <a:lnTo>
                  <a:pt x="506083" y="334118"/>
                </a:lnTo>
                <a:lnTo>
                  <a:pt x="506083" y="87938"/>
                </a:lnTo>
                <a:lnTo>
                  <a:pt x="438144" y="87938"/>
                </a:lnTo>
                <a:lnTo>
                  <a:pt x="438144" y="334118"/>
                </a:lnTo>
                <a:close/>
                <a:moveTo>
                  <a:pt x="743326" y="226276"/>
                </a:moveTo>
                <a:cubicBezTo>
                  <a:pt x="738864" y="218494"/>
                  <a:pt x="732950" y="211989"/>
                  <a:pt x="725626" y="206748"/>
                </a:cubicBezTo>
                <a:cubicBezTo>
                  <a:pt x="718274" y="201506"/>
                  <a:pt x="709901" y="197299"/>
                  <a:pt x="700506" y="194141"/>
                </a:cubicBezTo>
                <a:cubicBezTo>
                  <a:pt x="691098" y="190969"/>
                  <a:pt x="681462" y="188281"/>
                  <a:pt x="671570" y="186050"/>
                </a:cubicBezTo>
                <a:cubicBezTo>
                  <a:pt x="662001" y="183846"/>
                  <a:pt x="652593" y="181776"/>
                  <a:pt x="643346" y="179868"/>
                </a:cubicBezTo>
                <a:cubicBezTo>
                  <a:pt x="634086" y="177959"/>
                  <a:pt x="625887" y="175809"/>
                  <a:pt x="618710" y="173443"/>
                </a:cubicBezTo>
                <a:cubicBezTo>
                  <a:pt x="611533" y="171051"/>
                  <a:pt x="605714" y="167960"/>
                  <a:pt x="601252" y="164156"/>
                </a:cubicBezTo>
                <a:cubicBezTo>
                  <a:pt x="596776" y="160353"/>
                  <a:pt x="594545" y="155434"/>
                  <a:pt x="594545" y="149399"/>
                </a:cubicBezTo>
                <a:cubicBezTo>
                  <a:pt x="594545" y="144332"/>
                  <a:pt x="595809" y="140273"/>
                  <a:pt x="598376" y="137263"/>
                </a:cubicBezTo>
                <a:cubicBezTo>
                  <a:pt x="600929" y="134266"/>
                  <a:pt x="604047" y="131967"/>
                  <a:pt x="607717" y="130368"/>
                </a:cubicBezTo>
                <a:cubicBezTo>
                  <a:pt x="611372" y="128782"/>
                  <a:pt x="615445" y="127747"/>
                  <a:pt x="619920" y="127277"/>
                </a:cubicBezTo>
                <a:cubicBezTo>
                  <a:pt x="624396" y="126806"/>
                  <a:pt x="628535" y="126564"/>
                  <a:pt x="632365" y="126564"/>
                </a:cubicBezTo>
                <a:cubicBezTo>
                  <a:pt x="644488" y="126564"/>
                  <a:pt x="654998" y="128863"/>
                  <a:pt x="663936" y="133459"/>
                </a:cubicBezTo>
                <a:cubicBezTo>
                  <a:pt x="672860" y="138069"/>
                  <a:pt x="677806" y="146872"/>
                  <a:pt x="678760" y="159882"/>
                </a:cubicBezTo>
                <a:lnTo>
                  <a:pt x="743353" y="159882"/>
                </a:lnTo>
                <a:cubicBezTo>
                  <a:pt x="742076" y="144655"/>
                  <a:pt x="738165" y="132021"/>
                  <a:pt x="731633" y="122022"/>
                </a:cubicBezTo>
                <a:cubicBezTo>
                  <a:pt x="725088" y="112009"/>
                  <a:pt x="716876" y="103999"/>
                  <a:pt x="706998" y="97964"/>
                </a:cubicBezTo>
                <a:cubicBezTo>
                  <a:pt x="697119" y="91930"/>
                  <a:pt x="685857" y="87656"/>
                  <a:pt x="673263" y="85102"/>
                </a:cubicBezTo>
                <a:cubicBezTo>
                  <a:pt x="660643" y="82562"/>
                  <a:pt x="647647" y="81299"/>
                  <a:pt x="634274" y="81299"/>
                </a:cubicBezTo>
                <a:cubicBezTo>
                  <a:pt x="620901" y="81299"/>
                  <a:pt x="607797" y="82481"/>
                  <a:pt x="595043" y="84860"/>
                </a:cubicBezTo>
                <a:cubicBezTo>
                  <a:pt x="582275" y="87252"/>
                  <a:pt x="570797" y="91379"/>
                  <a:pt x="560596" y="97238"/>
                </a:cubicBezTo>
                <a:cubicBezTo>
                  <a:pt x="550381" y="103112"/>
                  <a:pt x="542170" y="111149"/>
                  <a:pt x="535960" y="121296"/>
                </a:cubicBezTo>
                <a:cubicBezTo>
                  <a:pt x="529724" y="131457"/>
                  <a:pt x="526620" y="144467"/>
                  <a:pt x="526620" y="160339"/>
                </a:cubicBezTo>
                <a:cubicBezTo>
                  <a:pt x="526620" y="171132"/>
                  <a:pt x="528851" y="180271"/>
                  <a:pt x="533326" y="187716"/>
                </a:cubicBezTo>
                <a:cubicBezTo>
                  <a:pt x="537788" y="195176"/>
                  <a:pt x="543688" y="201358"/>
                  <a:pt x="551027" y="206291"/>
                </a:cubicBezTo>
                <a:cubicBezTo>
                  <a:pt x="558351" y="211210"/>
                  <a:pt x="566738" y="215174"/>
                  <a:pt x="576146" y="218185"/>
                </a:cubicBezTo>
                <a:cubicBezTo>
                  <a:pt x="585541" y="221222"/>
                  <a:pt x="595204" y="223816"/>
                  <a:pt x="605082" y="226047"/>
                </a:cubicBezTo>
                <a:cubicBezTo>
                  <a:pt x="629315" y="231114"/>
                  <a:pt x="648211" y="236208"/>
                  <a:pt x="661772" y="241275"/>
                </a:cubicBezTo>
                <a:cubicBezTo>
                  <a:pt x="675320" y="246342"/>
                  <a:pt x="682107" y="253976"/>
                  <a:pt x="682107" y="264123"/>
                </a:cubicBezTo>
                <a:cubicBezTo>
                  <a:pt x="682107" y="270171"/>
                  <a:pt x="680669" y="275171"/>
                  <a:pt x="677793" y="279122"/>
                </a:cubicBezTo>
                <a:cubicBezTo>
                  <a:pt x="674943" y="283100"/>
                  <a:pt x="671341" y="286272"/>
                  <a:pt x="667041" y="288637"/>
                </a:cubicBezTo>
                <a:cubicBezTo>
                  <a:pt x="662726" y="291016"/>
                  <a:pt x="657955" y="292764"/>
                  <a:pt x="652687" y="293879"/>
                </a:cubicBezTo>
                <a:cubicBezTo>
                  <a:pt x="647418" y="295008"/>
                  <a:pt x="642392" y="295559"/>
                  <a:pt x="637607" y="295559"/>
                </a:cubicBezTo>
                <a:cubicBezTo>
                  <a:pt x="630914" y="295559"/>
                  <a:pt x="624436" y="294766"/>
                  <a:pt x="618227" y="293180"/>
                </a:cubicBezTo>
                <a:cubicBezTo>
                  <a:pt x="612017" y="291581"/>
                  <a:pt x="606520" y="289135"/>
                  <a:pt x="601722" y="285788"/>
                </a:cubicBezTo>
                <a:cubicBezTo>
                  <a:pt x="596938" y="282455"/>
                  <a:pt x="593027" y="278168"/>
                  <a:pt x="590003" y="272926"/>
                </a:cubicBezTo>
                <a:lnTo>
                  <a:pt x="590029" y="272926"/>
                </a:lnTo>
                <a:cubicBezTo>
                  <a:pt x="587005" y="267698"/>
                  <a:pt x="585487" y="261435"/>
                  <a:pt x="585487" y="254124"/>
                </a:cubicBezTo>
                <a:lnTo>
                  <a:pt x="520894" y="254124"/>
                </a:lnTo>
                <a:cubicBezTo>
                  <a:pt x="521539" y="270641"/>
                  <a:pt x="525289" y="284364"/>
                  <a:pt x="532143" y="295317"/>
                </a:cubicBezTo>
                <a:cubicBezTo>
                  <a:pt x="539011" y="306271"/>
                  <a:pt x="547774" y="315074"/>
                  <a:pt x="558459" y="321740"/>
                </a:cubicBezTo>
                <a:cubicBezTo>
                  <a:pt x="569144" y="328406"/>
                  <a:pt x="581334" y="333164"/>
                  <a:pt x="595043" y="336027"/>
                </a:cubicBezTo>
                <a:cubicBezTo>
                  <a:pt x="608751" y="338876"/>
                  <a:pt x="623119" y="340301"/>
                  <a:pt x="637150" y="340301"/>
                </a:cubicBezTo>
                <a:cubicBezTo>
                  <a:pt x="651181" y="340301"/>
                  <a:pt x="664971" y="338943"/>
                  <a:pt x="678532" y="336255"/>
                </a:cubicBezTo>
                <a:cubicBezTo>
                  <a:pt x="692079" y="333554"/>
                  <a:pt x="704122" y="328877"/>
                  <a:pt x="714659" y="322211"/>
                </a:cubicBezTo>
                <a:cubicBezTo>
                  <a:pt x="725155" y="315544"/>
                  <a:pt x="733703" y="306728"/>
                  <a:pt x="740235" y="295788"/>
                </a:cubicBezTo>
                <a:cubicBezTo>
                  <a:pt x="746780" y="284834"/>
                  <a:pt x="750046" y="271260"/>
                  <a:pt x="750046" y="255064"/>
                </a:cubicBezTo>
                <a:cubicBezTo>
                  <a:pt x="750046" y="243640"/>
                  <a:pt x="747815" y="234044"/>
                  <a:pt x="743340" y="226262"/>
                </a:cubicBezTo>
                <a:close/>
                <a:moveTo>
                  <a:pt x="492294" y="4207"/>
                </a:moveTo>
                <a:cubicBezTo>
                  <a:pt x="486340" y="1398"/>
                  <a:pt x="479324" y="0"/>
                  <a:pt x="472120" y="0"/>
                </a:cubicBezTo>
                <a:cubicBezTo>
                  <a:pt x="464917" y="0"/>
                  <a:pt x="458291" y="1398"/>
                  <a:pt x="452175" y="4207"/>
                </a:cubicBezTo>
                <a:cubicBezTo>
                  <a:pt x="446087" y="6989"/>
                  <a:pt x="441383" y="10967"/>
                  <a:pt x="438104" y="16101"/>
                </a:cubicBezTo>
                <a:cubicBezTo>
                  <a:pt x="434811" y="21235"/>
                  <a:pt x="433171" y="26611"/>
                  <a:pt x="433171" y="33143"/>
                </a:cubicBezTo>
                <a:cubicBezTo>
                  <a:pt x="433171" y="39675"/>
                  <a:pt x="434824" y="45508"/>
                  <a:pt x="438104" y="50642"/>
                </a:cubicBezTo>
                <a:cubicBezTo>
                  <a:pt x="441383" y="55776"/>
                  <a:pt x="446074" y="59821"/>
                  <a:pt x="452175" y="62778"/>
                </a:cubicBezTo>
                <a:cubicBezTo>
                  <a:pt x="458277" y="65735"/>
                  <a:pt x="464607" y="67213"/>
                  <a:pt x="472120" y="67213"/>
                </a:cubicBezTo>
                <a:cubicBezTo>
                  <a:pt x="479633" y="67213"/>
                  <a:pt x="486353" y="65735"/>
                  <a:pt x="492294" y="62778"/>
                </a:cubicBezTo>
                <a:cubicBezTo>
                  <a:pt x="498234" y="59821"/>
                  <a:pt x="502858" y="55776"/>
                  <a:pt x="506124" y="50642"/>
                </a:cubicBezTo>
                <a:cubicBezTo>
                  <a:pt x="509416" y="45508"/>
                  <a:pt x="511056" y="39675"/>
                  <a:pt x="511056" y="33143"/>
                </a:cubicBezTo>
                <a:cubicBezTo>
                  <a:pt x="511056" y="26611"/>
                  <a:pt x="509403" y="21235"/>
                  <a:pt x="506124" y="16101"/>
                </a:cubicBezTo>
                <a:cubicBezTo>
                  <a:pt x="502844" y="10967"/>
                  <a:pt x="498221" y="7002"/>
                  <a:pt x="492294" y="4207"/>
                </a:cubicBezTo>
                <a:close/>
              </a:path>
            </a:pathLst>
          </a:custGeom>
          <a:solidFill>
            <a:schemeClr val="tx1"/>
          </a:solidFill>
          <a:ln w="1334" cap="flat">
            <a:noFill/>
            <a:prstDash val="solid"/>
            <a:miter/>
          </a:ln>
        </p:spPr>
        <p:txBody>
          <a:bodyPr rtlCol="0" anchor="ctr"/>
          <a:lstStyle/>
          <a:p>
            <a:endParaRPr lang="en-US"/>
          </a:p>
        </p:txBody>
      </p:sp>
      <p:sp>
        <p:nvSpPr>
          <p:cNvPr id="4" name="Flight Mode" hidden="1">
            <a:extLst>
              <a:ext uri="{FF2B5EF4-FFF2-40B4-BE49-F238E27FC236}">
                <a16:creationId xmlns:a16="http://schemas.microsoft.com/office/drawing/2014/main" id="{1053F282-1931-C681-2CF0-36061747C3E2}"/>
              </a:ext>
            </a:extLst>
          </p:cNvPr>
          <p:cNvSpPr/>
          <p:nvPr userDrawn="1">
            <p:custDataLst>
              <p:tags r:id="rId1"/>
            </p:custDataLst>
          </p:nvPr>
        </p:nvSpPr>
        <p:spPr>
          <a:xfrm>
            <a:off x="10488000" y="6150600"/>
            <a:ext cx="1182598" cy="514375"/>
          </a:xfrm>
          <a:prstGeom prst="rect">
            <a:avLst/>
          </a:prstGeom>
          <a:solidFill>
            <a:schemeClr val="bg1"/>
          </a:solidFill>
          <a:ln>
            <a:noFill/>
          </a:ln>
        </p:spPr>
        <p:style>
          <a:lnRef idx="3">
            <a:schemeClr val="lt1"/>
          </a:lnRef>
          <a:fillRef idx="1">
            <a:schemeClr val="accent1"/>
          </a:fillRef>
          <a:effectRef idx="2">
            <a:schemeClr val="accent1"/>
          </a:effectRef>
          <a:fontRef idx="minor">
            <a:schemeClr val="lt1"/>
          </a:fontRef>
        </p:style>
        <p:txBody>
          <a:bodyPr lIns="97200" tIns="97200" rIns="97200" bIns="97200" rtlCol="0" anchor="ctr"/>
          <a:lstStyle/>
          <a:p>
            <a:pPr lvl="0" algn="ctr" defTabSz="972000">
              <a:lnSpc>
                <a:spcPct val="120000"/>
              </a:lnSpc>
              <a:spcAft>
                <a:spcPts val="700"/>
              </a:spcAft>
            </a:pPr>
            <a:endParaRPr lang="en-US" dirty="0">
              <a:solidFill>
                <a:schemeClr val="tx1"/>
              </a:solidFill>
            </a:endParaRPr>
          </a:p>
        </p:txBody>
      </p:sp>
      <p:sp>
        <p:nvSpPr>
          <p:cNvPr id="6" name="MIO_Placeholder_Mapping" hidden="1">
            <a:extLst>
              <a:ext uri="{FF2B5EF4-FFF2-40B4-BE49-F238E27FC236}">
                <a16:creationId xmlns:a16="http://schemas.microsoft.com/office/drawing/2014/main" id="{4967B8ED-78C0-589C-FFD3-CA577DF274DA}"/>
              </a:ext>
            </a:extLst>
          </p:cNvPr>
          <p:cNvSpPr/>
          <p:nvPr userDrawn="1">
            <p:custDataLst>
              <p:tags r:id="rId2"/>
            </p:custDataLst>
          </p:nvPr>
        </p:nvSpPr>
        <p:spPr>
          <a:xfrm>
            <a:off x="0" y="0"/>
            <a:ext cx="0" cy="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4994319"/>
      </p:ext>
    </p:extLst>
  </p:cSld>
  <p:clrMapOvr>
    <a:overrideClrMapping bg1="dk1" tx1="lt1" bg2="dk2" tx2="lt2" accent1="accent1" accent2="accent2" accent3="accent3" accent4="accent4" accent5="accent5" accent6="accent6" hlink="hlink" folHlink="folHlink"/>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3 - Gree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E9F2A-7318-AC26-3DE6-62E08DA71BD4}"/>
              </a:ext>
            </a:extLst>
          </p:cNvPr>
          <p:cNvSpPr>
            <a:spLocks noGrp="1"/>
          </p:cNvSpPr>
          <p:nvPr>
            <p:ph type="ctrTitle"/>
          </p:nvPr>
        </p:nvSpPr>
        <p:spPr>
          <a:xfrm>
            <a:off x="550864" y="549399"/>
            <a:ext cx="5473699" cy="2879601"/>
          </a:xfrm>
          <a:prstGeom prst="rect">
            <a:avLst/>
          </a:prstGeom>
        </p:spPr>
        <p:txBody>
          <a:bodyPr anchor="b"/>
          <a:lstStyle>
            <a:lvl1pPr algn="l">
              <a:defRPr sz="480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E032040C-23D8-AE60-4487-2FD98B923ED9}"/>
              </a:ext>
            </a:extLst>
          </p:cNvPr>
          <p:cNvSpPr>
            <a:spLocks noGrp="1"/>
          </p:cNvSpPr>
          <p:nvPr>
            <p:ph type="subTitle" idx="1"/>
          </p:nvPr>
        </p:nvSpPr>
        <p:spPr>
          <a:xfrm>
            <a:off x="550865" y="3645024"/>
            <a:ext cx="4680000" cy="792485"/>
          </a:xfrm>
          <a:prstGeom prst="rect">
            <a:avLst/>
          </a:prstGeom>
        </p:spPr>
        <p:txBody>
          <a:bodyPr>
            <a:normAutofit/>
          </a:bodyPr>
          <a:lstStyle>
            <a:lvl1pPr marL="0" indent="0" algn="l">
              <a:buNone/>
              <a:defRPr sz="1600" b="0">
                <a:latin typeface="Crimson Pro (Body)"/>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120000"/>
              </a:lnSpc>
              <a:spcBef>
                <a:spcPts val="0"/>
              </a:spcBef>
              <a:spcAft>
                <a:spcPts val="765"/>
              </a:spcAft>
              <a:buClrTx/>
              <a:buSzTx/>
              <a:buFont typeface="Arial" panose="020B0604020202020204" pitchFamily="34" charset="0"/>
              <a:buNone/>
              <a:tabLst/>
              <a:defRPr/>
            </a:pPr>
            <a:r>
              <a:rPr lang="en-US"/>
              <a:t>Click to edit Master subtitle style</a:t>
            </a:r>
            <a:endParaRPr lang="en-US" dirty="0"/>
          </a:p>
        </p:txBody>
      </p:sp>
      <p:sp>
        <p:nvSpPr>
          <p:cNvPr id="10" name="Text Placeholder 9">
            <a:extLst>
              <a:ext uri="{FF2B5EF4-FFF2-40B4-BE49-F238E27FC236}">
                <a16:creationId xmlns:a16="http://schemas.microsoft.com/office/drawing/2014/main" id="{7333D6F9-FB02-AAAF-C762-BF390817EAE0}"/>
              </a:ext>
            </a:extLst>
          </p:cNvPr>
          <p:cNvSpPr>
            <a:spLocks noGrp="1"/>
          </p:cNvSpPr>
          <p:nvPr>
            <p:ph type="body" sz="quarter" idx="10"/>
          </p:nvPr>
        </p:nvSpPr>
        <p:spPr>
          <a:xfrm>
            <a:off x="550863" y="4581128"/>
            <a:ext cx="5473700" cy="143272"/>
          </a:xfrm>
        </p:spPr>
        <p:txBody>
          <a:bodyPr>
            <a:noAutofit/>
          </a:bodyPr>
          <a:lstStyle>
            <a:lvl1pPr algn="l">
              <a:lnSpc>
                <a:spcPct val="100000"/>
              </a:lnSpc>
              <a:defRPr sz="1000">
                <a:latin typeface="Crimson Pro (Body)"/>
              </a:defRPr>
            </a:lvl1pPr>
            <a:lvl2pPr marL="7937" indent="0">
              <a:buNone/>
              <a:defRPr/>
            </a:lvl2pPr>
          </a:lstStyle>
          <a:p>
            <a:pPr lvl="0"/>
            <a:r>
              <a:rPr lang="en-US"/>
              <a:t>Click to edit Master text styles</a:t>
            </a:r>
          </a:p>
        </p:txBody>
      </p:sp>
      <p:grpSp>
        <p:nvGrpSpPr>
          <p:cNvPr id="15" name="Group 14">
            <a:extLst>
              <a:ext uri="{FF2B5EF4-FFF2-40B4-BE49-F238E27FC236}">
                <a16:creationId xmlns:a16="http://schemas.microsoft.com/office/drawing/2014/main" id="{115C0BB8-BBA5-DDFA-26EF-760DBF226462}"/>
              </a:ext>
            </a:extLst>
          </p:cNvPr>
          <p:cNvGrpSpPr>
            <a:grpSpLocks noChangeAspect="1"/>
          </p:cNvGrpSpPr>
          <p:nvPr userDrawn="1"/>
        </p:nvGrpSpPr>
        <p:grpSpPr>
          <a:xfrm>
            <a:off x="550863" y="5877272"/>
            <a:ext cx="1396289" cy="576000"/>
            <a:chOff x="10633946" y="6180322"/>
            <a:chExt cx="1005290" cy="414704"/>
          </a:xfrm>
        </p:grpSpPr>
        <p:grpSp>
          <p:nvGrpSpPr>
            <p:cNvPr id="6" name="Graphic 3">
              <a:extLst>
                <a:ext uri="{FF2B5EF4-FFF2-40B4-BE49-F238E27FC236}">
                  <a16:creationId xmlns:a16="http://schemas.microsoft.com/office/drawing/2014/main" id="{E59F5C20-C5FB-5B2B-68C5-6BA66FAD4C32}"/>
                </a:ext>
              </a:extLst>
            </p:cNvPr>
            <p:cNvGrpSpPr/>
            <p:nvPr/>
          </p:nvGrpSpPr>
          <p:grpSpPr>
            <a:xfrm>
              <a:off x="10633946" y="6180322"/>
              <a:ext cx="1005290" cy="414704"/>
              <a:chOff x="10633946" y="6180322"/>
              <a:chExt cx="1005290" cy="414704"/>
            </a:xfrm>
          </p:grpSpPr>
          <p:sp>
            <p:nvSpPr>
              <p:cNvPr id="9" name="Freeform: Shape 8">
                <a:extLst>
                  <a:ext uri="{FF2B5EF4-FFF2-40B4-BE49-F238E27FC236}">
                    <a16:creationId xmlns:a16="http://schemas.microsoft.com/office/drawing/2014/main" id="{C3B32E92-2438-94F1-6114-F2A482DBFAED}"/>
                  </a:ext>
                </a:extLst>
              </p:cNvPr>
              <p:cNvSpPr/>
              <p:nvPr/>
            </p:nvSpPr>
            <p:spPr>
              <a:xfrm>
                <a:off x="11410582" y="6180322"/>
                <a:ext cx="228654" cy="246462"/>
              </a:xfrm>
              <a:custGeom>
                <a:avLst/>
                <a:gdLst>
                  <a:gd name="connsiteX0" fmla="*/ 150025 w 228654"/>
                  <a:gd name="connsiteY0" fmla="*/ 119925 h 246462"/>
                  <a:gd name="connsiteX1" fmla="*/ 149837 w 228654"/>
                  <a:gd name="connsiteY1" fmla="*/ 120033 h 246462"/>
                  <a:gd name="connsiteX2" fmla="*/ 149918 w 228654"/>
                  <a:gd name="connsiteY2" fmla="*/ 120086 h 246462"/>
                  <a:gd name="connsiteX3" fmla="*/ 150120 w 228654"/>
                  <a:gd name="connsiteY3" fmla="*/ 119979 h 246462"/>
                  <a:gd name="connsiteX4" fmla="*/ 150025 w 228654"/>
                  <a:gd name="connsiteY4" fmla="*/ 119939 h 246462"/>
                  <a:gd name="connsiteX5" fmla="*/ 68525 w 228654"/>
                  <a:gd name="connsiteY5" fmla="*/ 80909 h 246462"/>
                  <a:gd name="connsiteX6" fmla="*/ 19147 w 228654"/>
                  <a:gd name="connsiteY6" fmla="*/ 52806 h 246462"/>
                  <a:gd name="connsiteX7" fmla="*/ 14927 w 228654"/>
                  <a:gd name="connsiteY7" fmla="*/ 53948 h 246462"/>
                  <a:gd name="connsiteX8" fmla="*/ 411 w 228654"/>
                  <a:gd name="connsiteY8" fmla="*/ 79175 h 246462"/>
                  <a:gd name="connsiteX9" fmla="*/ 1567 w 228654"/>
                  <a:gd name="connsiteY9" fmla="*/ 83395 h 246462"/>
                  <a:gd name="connsiteX10" fmla="*/ 70205 w 228654"/>
                  <a:gd name="connsiteY10" fmla="*/ 122479 h 246462"/>
                  <a:gd name="connsiteX11" fmla="*/ 1729 w 228654"/>
                  <a:gd name="connsiteY11" fmla="*/ 161992 h 246462"/>
                  <a:gd name="connsiteX12" fmla="*/ 600 w 228654"/>
                  <a:gd name="connsiteY12" fmla="*/ 166213 h 246462"/>
                  <a:gd name="connsiteX13" fmla="*/ 15222 w 228654"/>
                  <a:gd name="connsiteY13" fmla="*/ 191359 h 246462"/>
                  <a:gd name="connsiteX14" fmla="*/ 19469 w 228654"/>
                  <a:gd name="connsiteY14" fmla="*/ 192488 h 246462"/>
                  <a:gd name="connsiteX15" fmla="*/ 99478 w 228654"/>
                  <a:gd name="connsiteY15" fmla="*/ 146281 h 246462"/>
                  <a:gd name="connsiteX16" fmla="*/ 101413 w 228654"/>
                  <a:gd name="connsiteY16" fmla="*/ 142935 h 246462"/>
                  <a:gd name="connsiteX17" fmla="*/ 101413 w 228654"/>
                  <a:gd name="connsiteY17" fmla="*/ 137075 h 246462"/>
                  <a:gd name="connsiteX18" fmla="*/ 68512 w 228654"/>
                  <a:gd name="connsiteY18" fmla="*/ 80909 h 246462"/>
                  <a:gd name="connsiteX19" fmla="*/ 223112 w 228654"/>
                  <a:gd name="connsiteY19" fmla="*/ 173013 h 246462"/>
                  <a:gd name="connsiteX20" fmla="*/ 145147 w 228654"/>
                  <a:gd name="connsiteY20" fmla="*/ 128661 h 246462"/>
                  <a:gd name="connsiteX21" fmla="*/ 141263 w 228654"/>
                  <a:gd name="connsiteY21" fmla="*/ 128661 h 246462"/>
                  <a:gd name="connsiteX22" fmla="*/ 136169 w 228654"/>
                  <a:gd name="connsiteY22" fmla="*/ 131618 h 246462"/>
                  <a:gd name="connsiteX23" fmla="*/ 101547 w 228654"/>
                  <a:gd name="connsiteY23" fmla="*/ 191829 h 246462"/>
                  <a:gd name="connsiteX24" fmla="*/ 101534 w 228654"/>
                  <a:gd name="connsiteY24" fmla="*/ 191829 h 246462"/>
                  <a:gd name="connsiteX25" fmla="*/ 101722 w 228654"/>
                  <a:gd name="connsiteY25" fmla="*/ 243385 h 246462"/>
                  <a:gd name="connsiteX26" fmla="*/ 104854 w 228654"/>
                  <a:gd name="connsiteY26" fmla="*/ 246463 h 246462"/>
                  <a:gd name="connsiteX27" fmla="*/ 134059 w 228654"/>
                  <a:gd name="connsiteY27" fmla="*/ 246355 h 246462"/>
                  <a:gd name="connsiteX28" fmla="*/ 137150 w 228654"/>
                  <a:gd name="connsiteY28" fmla="*/ 243251 h 246462"/>
                  <a:gd name="connsiteX29" fmla="*/ 136827 w 228654"/>
                  <a:gd name="connsiteY29" fmla="*/ 164546 h 246462"/>
                  <a:gd name="connsiteX30" fmla="*/ 205492 w 228654"/>
                  <a:gd name="connsiteY30" fmla="*/ 203603 h 246462"/>
                  <a:gd name="connsiteX31" fmla="*/ 209726 w 228654"/>
                  <a:gd name="connsiteY31" fmla="*/ 202460 h 246462"/>
                  <a:gd name="connsiteX32" fmla="*/ 224241 w 228654"/>
                  <a:gd name="connsiteY32" fmla="*/ 177233 h 246462"/>
                  <a:gd name="connsiteX33" fmla="*/ 223099 w 228654"/>
                  <a:gd name="connsiteY33" fmla="*/ 173013 h 246462"/>
                  <a:gd name="connsiteX34" fmla="*/ 228260 w 228654"/>
                  <a:gd name="connsiteY34" fmla="*/ 68369 h 246462"/>
                  <a:gd name="connsiteX35" fmla="*/ 213570 w 228654"/>
                  <a:gd name="connsiteY35" fmla="*/ 43250 h 246462"/>
                  <a:gd name="connsiteX36" fmla="*/ 209309 w 228654"/>
                  <a:gd name="connsiteY36" fmla="*/ 42135 h 246462"/>
                  <a:gd name="connsiteX37" fmla="*/ 140994 w 228654"/>
                  <a:gd name="connsiteY37" fmla="*/ 81783 h 246462"/>
                  <a:gd name="connsiteX38" fmla="*/ 140685 w 228654"/>
                  <a:gd name="connsiteY38" fmla="*/ 3078 h 246462"/>
                  <a:gd name="connsiteX39" fmla="*/ 137567 w 228654"/>
                  <a:gd name="connsiteY39" fmla="*/ 0 h 246462"/>
                  <a:gd name="connsiteX40" fmla="*/ 108361 w 228654"/>
                  <a:gd name="connsiteY40" fmla="*/ 108 h 246462"/>
                  <a:gd name="connsiteX41" fmla="*/ 105270 w 228654"/>
                  <a:gd name="connsiteY41" fmla="*/ 3212 h 246462"/>
                  <a:gd name="connsiteX42" fmla="*/ 105593 w 228654"/>
                  <a:gd name="connsiteY42" fmla="*/ 92588 h 246462"/>
                  <a:gd name="connsiteX43" fmla="*/ 107542 w 228654"/>
                  <a:gd name="connsiteY43" fmla="*/ 95921 h 246462"/>
                  <a:gd name="connsiteX44" fmla="*/ 112676 w 228654"/>
                  <a:gd name="connsiteY44" fmla="*/ 98824 h 246462"/>
                  <a:gd name="connsiteX45" fmla="*/ 182376 w 228654"/>
                  <a:gd name="connsiteY45" fmla="*/ 98569 h 246462"/>
                  <a:gd name="connsiteX46" fmla="*/ 182376 w 228654"/>
                  <a:gd name="connsiteY46" fmla="*/ 98569 h 246462"/>
                  <a:gd name="connsiteX47" fmla="*/ 227117 w 228654"/>
                  <a:gd name="connsiteY47" fmla="*/ 72603 h 246462"/>
                  <a:gd name="connsiteX48" fmla="*/ 228233 w 228654"/>
                  <a:gd name="connsiteY48" fmla="*/ 68369 h 24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28654" h="246462">
                    <a:moveTo>
                      <a:pt x="150025" y="119925"/>
                    </a:moveTo>
                    <a:lnTo>
                      <a:pt x="149837" y="120033"/>
                    </a:lnTo>
                    <a:lnTo>
                      <a:pt x="149918" y="120086"/>
                    </a:lnTo>
                    <a:lnTo>
                      <a:pt x="150120" y="119979"/>
                    </a:lnTo>
                    <a:lnTo>
                      <a:pt x="150025" y="119939"/>
                    </a:lnTo>
                    <a:close/>
                    <a:moveTo>
                      <a:pt x="68525" y="80909"/>
                    </a:moveTo>
                    <a:lnTo>
                      <a:pt x="19147" y="52806"/>
                    </a:lnTo>
                    <a:cubicBezTo>
                      <a:pt x="17668" y="51959"/>
                      <a:pt x="15787" y="52470"/>
                      <a:pt x="14927" y="53948"/>
                    </a:cubicBezTo>
                    <a:lnTo>
                      <a:pt x="411" y="79175"/>
                    </a:lnTo>
                    <a:cubicBezTo>
                      <a:pt x="-449" y="80654"/>
                      <a:pt x="89" y="82535"/>
                      <a:pt x="1567" y="83395"/>
                    </a:cubicBezTo>
                    <a:lnTo>
                      <a:pt x="70205" y="122479"/>
                    </a:lnTo>
                    <a:lnTo>
                      <a:pt x="1729" y="161992"/>
                    </a:lnTo>
                    <a:cubicBezTo>
                      <a:pt x="250" y="162853"/>
                      <a:pt x="-247" y="164734"/>
                      <a:pt x="600" y="166213"/>
                    </a:cubicBezTo>
                    <a:lnTo>
                      <a:pt x="15222" y="191359"/>
                    </a:lnTo>
                    <a:cubicBezTo>
                      <a:pt x="16096" y="192837"/>
                      <a:pt x="17991" y="193335"/>
                      <a:pt x="19469" y="192488"/>
                    </a:cubicBezTo>
                    <a:lnTo>
                      <a:pt x="99478" y="146281"/>
                    </a:lnTo>
                    <a:cubicBezTo>
                      <a:pt x="100674" y="145582"/>
                      <a:pt x="101413" y="144319"/>
                      <a:pt x="101413" y="142935"/>
                    </a:cubicBezTo>
                    <a:lnTo>
                      <a:pt x="101413" y="137075"/>
                    </a:lnTo>
                    <a:cubicBezTo>
                      <a:pt x="101305" y="113864"/>
                      <a:pt x="88779" y="92440"/>
                      <a:pt x="68512" y="80909"/>
                    </a:cubicBezTo>
                    <a:close/>
                    <a:moveTo>
                      <a:pt x="223112" y="173013"/>
                    </a:moveTo>
                    <a:lnTo>
                      <a:pt x="145147" y="128661"/>
                    </a:lnTo>
                    <a:cubicBezTo>
                      <a:pt x="143924" y="127976"/>
                      <a:pt x="142459" y="127976"/>
                      <a:pt x="141263" y="128661"/>
                    </a:cubicBezTo>
                    <a:lnTo>
                      <a:pt x="136169" y="131618"/>
                    </a:lnTo>
                    <a:cubicBezTo>
                      <a:pt x="114638" y="144090"/>
                      <a:pt x="101453" y="167046"/>
                      <a:pt x="101547" y="191829"/>
                    </a:cubicBezTo>
                    <a:lnTo>
                      <a:pt x="101534" y="191829"/>
                    </a:lnTo>
                    <a:cubicBezTo>
                      <a:pt x="101534" y="191829"/>
                      <a:pt x="101722" y="243385"/>
                      <a:pt x="101722" y="243385"/>
                    </a:cubicBezTo>
                    <a:cubicBezTo>
                      <a:pt x="101722" y="245092"/>
                      <a:pt x="103133" y="246476"/>
                      <a:pt x="104854" y="246463"/>
                    </a:cubicBezTo>
                    <a:lnTo>
                      <a:pt x="134059" y="246355"/>
                    </a:lnTo>
                    <a:cubicBezTo>
                      <a:pt x="135766" y="246355"/>
                      <a:pt x="137163" y="244958"/>
                      <a:pt x="137150" y="243251"/>
                    </a:cubicBezTo>
                    <a:lnTo>
                      <a:pt x="136827" y="164546"/>
                    </a:lnTo>
                    <a:lnTo>
                      <a:pt x="205492" y="203603"/>
                    </a:lnTo>
                    <a:cubicBezTo>
                      <a:pt x="206984" y="204463"/>
                      <a:pt x="208879" y="203939"/>
                      <a:pt x="209726" y="202460"/>
                    </a:cubicBezTo>
                    <a:lnTo>
                      <a:pt x="224241" y="177233"/>
                    </a:lnTo>
                    <a:cubicBezTo>
                      <a:pt x="225101" y="175755"/>
                      <a:pt x="224577" y="173873"/>
                      <a:pt x="223099" y="173013"/>
                    </a:cubicBezTo>
                    <a:close/>
                    <a:moveTo>
                      <a:pt x="228260" y="68369"/>
                    </a:moveTo>
                    <a:lnTo>
                      <a:pt x="213570" y="43250"/>
                    </a:lnTo>
                    <a:cubicBezTo>
                      <a:pt x="212710" y="41772"/>
                      <a:pt x="210788" y="41274"/>
                      <a:pt x="209309" y="42135"/>
                    </a:cubicBezTo>
                    <a:lnTo>
                      <a:pt x="140994" y="81783"/>
                    </a:lnTo>
                    <a:lnTo>
                      <a:pt x="140685" y="3078"/>
                    </a:lnTo>
                    <a:cubicBezTo>
                      <a:pt x="140685" y="1371"/>
                      <a:pt x="139273" y="-13"/>
                      <a:pt x="137567" y="0"/>
                    </a:cubicBezTo>
                    <a:lnTo>
                      <a:pt x="108361" y="108"/>
                    </a:lnTo>
                    <a:cubicBezTo>
                      <a:pt x="106641" y="108"/>
                      <a:pt x="105243" y="1505"/>
                      <a:pt x="105270" y="3212"/>
                    </a:cubicBezTo>
                    <a:lnTo>
                      <a:pt x="105593" y="92588"/>
                    </a:lnTo>
                    <a:cubicBezTo>
                      <a:pt x="105593" y="93959"/>
                      <a:pt x="106345" y="95236"/>
                      <a:pt x="107542" y="95921"/>
                    </a:cubicBezTo>
                    <a:lnTo>
                      <a:pt x="112676" y="98824"/>
                    </a:lnTo>
                    <a:cubicBezTo>
                      <a:pt x="134287" y="111135"/>
                      <a:pt x="160858" y="111041"/>
                      <a:pt x="182376" y="98569"/>
                    </a:cubicBezTo>
                    <a:lnTo>
                      <a:pt x="182376" y="98569"/>
                    </a:lnTo>
                    <a:cubicBezTo>
                      <a:pt x="182376" y="98569"/>
                      <a:pt x="227117" y="72603"/>
                      <a:pt x="227117" y="72603"/>
                    </a:cubicBezTo>
                    <a:cubicBezTo>
                      <a:pt x="228596" y="71756"/>
                      <a:pt x="229093" y="69848"/>
                      <a:pt x="228233" y="68369"/>
                    </a:cubicBezTo>
                    <a:close/>
                  </a:path>
                </a:pathLst>
              </a:custGeom>
              <a:solidFill>
                <a:srgbClr val="FF5689"/>
              </a:solidFill>
              <a:ln w="1334"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15759094-3B25-815E-8493-8122769497D1}"/>
                  </a:ext>
                </a:extLst>
              </p:cNvPr>
              <p:cNvSpPr/>
              <p:nvPr/>
            </p:nvSpPr>
            <p:spPr>
              <a:xfrm>
                <a:off x="10633946" y="6254726"/>
                <a:ext cx="750046" cy="340300"/>
              </a:xfrm>
              <a:custGeom>
                <a:avLst/>
                <a:gdLst>
                  <a:gd name="connsiteX0" fmla="*/ 196641 w 750046"/>
                  <a:gd name="connsiteY0" fmla="*/ 94107 h 340300"/>
                  <a:gd name="connsiteX1" fmla="*/ 161710 w 750046"/>
                  <a:gd name="connsiteY1" fmla="*/ 83866 h 340300"/>
                  <a:gd name="connsiteX2" fmla="*/ 123917 w 750046"/>
                  <a:gd name="connsiteY2" fmla="*/ 81245 h 340300"/>
                  <a:gd name="connsiteX3" fmla="*/ 83005 w 750046"/>
                  <a:gd name="connsiteY3" fmla="*/ 85304 h 340300"/>
                  <a:gd name="connsiteX4" fmla="*/ 46408 w 750046"/>
                  <a:gd name="connsiteY4" fmla="*/ 98878 h 340300"/>
                  <a:gd name="connsiteX5" fmla="*/ 19622 w 750046"/>
                  <a:gd name="connsiteY5" fmla="*/ 124118 h 340300"/>
                  <a:gd name="connsiteX6" fmla="*/ 7674 w 750046"/>
                  <a:gd name="connsiteY6" fmla="*/ 163645 h 340300"/>
                  <a:gd name="connsiteX7" fmla="*/ 75587 w 750046"/>
                  <a:gd name="connsiteY7" fmla="*/ 163645 h 340300"/>
                  <a:gd name="connsiteX8" fmla="*/ 88973 w 750046"/>
                  <a:gd name="connsiteY8" fmla="*/ 135085 h 340300"/>
                  <a:gd name="connsiteX9" fmla="*/ 120543 w 750046"/>
                  <a:gd name="connsiteY9" fmla="*/ 126511 h 340300"/>
                  <a:gd name="connsiteX10" fmla="*/ 137532 w 750046"/>
                  <a:gd name="connsiteY10" fmla="*/ 127693 h 340300"/>
                  <a:gd name="connsiteX11" fmla="*/ 151415 w 750046"/>
                  <a:gd name="connsiteY11" fmla="*/ 132465 h 340300"/>
                  <a:gd name="connsiteX12" fmla="*/ 160984 w 750046"/>
                  <a:gd name="connsiteY12" fmla="*/ 142464 h 340300"/>
                  <a:gd name="connsiteX13" fmla="*/ 164559 w 750046"/>
                  <a:gd name="connsiteY13" fmla="*/ 159842 h 340300"/>
                  <a:gd name="connsiteX14" fmla="*/ 158350 w 750046"/>
                  <a:gd name="connsiteY14" fmla="*/ 175795 h 340300"/>
                  <a:gd name="connsiteX15" fmla="*/ 140166 w 750046"/>
                  <a:gd name="connsiteY15" fmla="*/ 184128 h 340300"/>
                  <a:gd name="connsiteX16" fmla="*/ 113850 w 750046"/>
                  <a:gd name="connsiteY16" fmla="*/ 188429 h 340300"/>
                  <a:gd name="connsiteX17" fmla="*/ 83718 w 750046"/>
                  <a:gd name="connsiteY17" fmla="*/ 192232 h 340300"/>
                  <a:gd name="connsiteX18" fmla="*/ 53330 w 750046"/>
                  <a:gd name="connsiteY18" fmla="*/ 198657 h 340300"/>
                  <a:gd name="connsiteX19" fmla="*/ 26544 w 750046"/>
                  <a:gd name="connsiteY19" fmla="*/ 210793 h 340300"/>
                  <a:gd name="connsiteX20" fmla="*/ 7419 w 750046"/>
                  <a:gd name="connsiteY20" fmla="*/ 232458 h 340300"/>
                  <a:gd name="connsiteX21" fmla="*/ 0 w 750046"/>
                  <a:gd name="connsiteY21" fmla="*/ 266972 h 340300"/>
                  <a:gd name="connsiteX22" fmla="*/ 6465 w 750046"/>
                  <a:gd name="connsiteY22" fmla="*/ 299833 h 340300"/>
                  <a:gd name="connsiteX23" fmla="*/ 24407 w 750046"/>
                  <a:gd name="connsiteY23" fmla="*/ 322694 h 340300"/>
                  <a:gd name="connsiteX24" fmla="*/ 51193 w 750046"/>
                  <a:gd name="connsiteY24" fmla="*/ 336027 h 340300"/>
                  <a:gd name="connsiteX25" fmla="*/ 84202 w 750046"/>
                  <a:gd name="connsiteY25" fmla="*/ 340301 h 340300"/>
                  <a:gd name="connsiteX26" fmla="*/ 129172 w 750046"/>
                  <a:gd name="connsiteY26" fmla="*/ 333635 h 340300"/>
                  <a:gd name="connsiteX27" fmla="*/ 167449 w 750046"/>
                  <a:gd name="connsiteY27" fmla="*/ 310303 h 340300"/>
                  <a:gd name="connsiteX28" fmla="*/ 167449 w 750046"/>
                  <a:gd name="connsiteY28" fmla="*/ 334118 h 340300"/>
                  <a:gd name="connsiteX29" fmla="*/ 232512 w 750046"/>
                  <a:gd name="connsiteY29" fmla="*/ 334118 h 340300"/>
                  <a:gd name="connsiteX30" fmla="*/ 232512 w 750046"/>
                  <a:gd name="connsiteY30" fmla="*/ 151267 h 340300"/>
                  <a:gd name="connsiteX31" fmla="*/ 222472 w 750046"/>
                  <a:gd name="connsiteY31" fmla="*/ 115315 h 340300"/>
                  <a:gd name="connsiteX32" fmla="*/ 196641 w 750046"/>
                  <a:gd name="connsiteY32" fmla="*/ 94120 h 340300"/>
                  <a:gd name="connsiteX33" fmla="*/ 164613 w 750046"/>
                  <a:gd name="connsiteY33" fmla="*/ 238869 h 340300"/>
                  <a:gd name="connsiteX34" fmla="*/ 163417 w 750046"/>
                  <a:gd name="connsiteY34" fmla="*/ 254097 h 340300"/>
                  <a:gd name="connsiteX35" fmla="*/ 156952 w 750046"/>
                  <a:gd name="connsiteY35" fmla="*/ 272913 h 340300"/>
                  <a:gd name="connsiteX36" fmla="*/ 140676 w 750046"/>
                  <a:gd name="connsiteY36" fmla="*/ 288866 h 340300"/>
                  <a:gd name="connsiteX37" fmla="*/ 109576 w 750046"/>
                  <a:gd name="connsiteY37" fmla="*/ 295532 h 340300"/>
                  <a:gd name="connsiteX38" fmla="*/ 93784 w 750046"/>
                  <a:gd name="connsiteY38" fmla="*/ 294094 h 340300"/>
                  <a:gd name="connsiteX39" fmla="*/ 80398 w 750046"/>
                  <a:gd name="connsiteY39" fmla="*/ 289094 h 340300"/>
                  <a:gd name="connsiteX40" fmla="*/ 71313 w 750046"/>
                  <a:gd name="connsiteY40" fmla="*/ 279337 h 340300"/>
                  <a:gd name="connsiteX41" fmla="*/ 67966 w 750046"/>
                  <a:gd name="connsiteY41" fmla="*/ 264109 h 340300"/>
                  <a:gd name="connsiteX42" fmla="*/ 71313 w 750046"/>
                  <a:gd name="connsiteY42" fmla="*/ 248398 h 340300"/>
                  <a:gd name="connsiteX43" fmla="*/ 80156 w 750046"/>
                  <a:gd name="connsiteY43" fmla="*/ 238157 h 340300"/>
                  <a:gd name="connsiteX44" fmla="*/ 93072 w 750046"/>
                  <a:gd name="connsiteY44" fmla="*/ 231732 h 340300"/>
                  <a:gd name="connsiteX45" fmla="*/ 108152 w 750046"/>
                  <a:gd name="connsiteY45" fmla="*/ 227929 h 340300"/>
                  <a:gd name="connsiteX46" fmla="*/ 124428 w 750046"/>
                  <a:gd name="connsiteY46" fmla="*/ 225550 h 340300"/>
                  <a:gd name="connsiteX47" fmla="*/ 139978 w 750046"/>
                  <a:gd name="connsiteY47" fmla="*/ 223171 h 340300"/>
                  <a:gd name="connsiteX48" fmla="*/ 153848 w 750046"/>
                  <a:gd name="connsiteY48" fmla="*/ 219596 h 340300"/>
                  <a:gd name="connsiteX49" fmla="*/ 164613 w 750046"/>
                  <a:gd name="connsiteY49" fmla="*/ 213642 h 340300"/>
                  <a:gd name="connsiteX50" fmla="*/ 164627 w 750046"/>
                  <a:gd name="connsiteY50" fmla="*/ 213642 h 340300"/>
                  <a:gd name="connsiteX51" fmla="*/ 164627 w 750046"/>
                  <a:gd name="connsiteY51" fmla="*/ 238869 h 340300"/>
                  <a:gd name="connsiteX52" fmla="*/ 403079 w 750046"/>
                  <a:gd name="connsiteY52" fmla="*/ 87938 h 340300"/>
                  <a:gd name="connsiteX53" fmla="*/ 389424 w 750046"/>
                  <a:gd name="connsiteY53" fmla="*/ 89067 h 340300"/>
                  <a:gd name="connsiteX54" fmla="*/ 378188 w 750046"/>
                  <a:gd name="connsiteY54" fmla="*/ 91741 h 340300"/>
                  <a:gd name="connsiteX55" fmla="*/ 355690 w 750046"/>
                  <a:gd name="connsiteY55" fmla="*/ 102453 h 340300"/>
                  <a:gd name="connsiteX56" fmla="*/ 337035 w 750046"/>
                  <a:gd name="connsiteY56" fmla="*/ 119119 h 340300"/>
                  <a:gd name="connsiteX57" fmla="*/ 324119 w 750046"/>
                  <a:gd name="connsiteY57" fmla="*/ 140314 h 340300"/>
                  <a:gd name="connsiteX58" fmla="*/ 323165 w 750046"/>
                  <a:gd name="connsiteY58" fmla="*/ 140314 h 340300"/>
                  <a:gd name="connsiteX59" fmla="*/ 323165 w 750046"/>
                  <a:gd name="connsiteY59" fmla="*/ 87938 h 340300"/>
                  <a:gd name="connsiteX60" fmla="*/ 258572 w 750046"/>
                  <a:gd name="connsiteY60" fmla="*/ 87938 h 340300"/>
                  <a:gd name="connsiteX61" fmla="*/ 258572 w 750046"/>
                  <a:gd name="connsiteY61" fmla="*/ 334118 h 340300"/>
                  <a:gd name="connsiteX62" fmla="*/ 326498 w 750046"/>
                  <a:gd name="connsiteY62" fmla="*/ 334118 h 340300"/>
                  <a:gd name="connsiteX63" fmla="*/ 326498 w 750046"/>
                  <a:gd name="connsiteY63" fmla="*/ 229824 h 340300"/>
                  <a:gd name="connsiteX64" fmla="*/ 329871 w 750046"/>
                  <a:gd name="connsiteY64" fmla="*/ 198872 h 340300"/>
                  <a:gd name="connsiteX65" fmla="*/ 335180 w 750046"/>
                  <a:gd name="connsiteY65" fmla="*/ 183725 h 340300"/>
                  <a:gd name="connsiteX66" fmla="*/ 341107 w 750046"/>
                  <a:gd name="connsiteY66" fmla="*/ 173873 h 340300"/>
                  <a:gd name="connsiteX67" fmla="*/ 361926 w 750046"/>
                  <a:gd name="connsiteY67" fmla="*/ 156966 h 340300"/>
                  <a:gd name="connsiteX68" fmla="*/ 393496 w 750046"/>
                  <a:gd name="connsiteY68" fmla="*/ 150783 h 340300"/>
                  <a:gd name="connsiteX69" fmla="*/ 406412 w 750046"/>
                  <a:gd name="connsiteY69" fmla="*/ 151482 h 340300"/>
                  <a:gd name="connsiteX70" fmla="*/ 411412 w 750046"/>
                  <a:gd name="connsiteY70" fmla="*/ 152087 h 340300"/>
                  <a:gd name="connsiteX71" fmla="*/ 417890 w 750046"/>
                  <a:gd name="connsiteY71" fmla="*/ 153149 h 340300"/>
                  <a:gd name="connsiteX72" fmla="*/ 417890 w 750046"/>
                  <a:gd name="connsiteY72" fmla="*/ 90303 h 340300"/>
                  <a:gd name="connsiteX73" fmla="*/ 403066 w 750046"/>
                  <a:gd name="connsiteY73" fmla="*/ 87924 h 340300"/>
                  <a:gd name="connsiteX74" fmla="*/ 403079 w 750046"/>
                  <a:gd name="connsiteY74" fmla="*/ 87924 h 340300"/>
                  <a:gd name="connsiteX75" fmla="*/ 438144 w 750046"/>
                  <a:gd name="connsiteY75" fmla="*/ 334118 h 340300"/>
                  <a:gd name="connsiteX76" fmla="*/ 506083 w 750046"/>
                  <a:gd name="connsiteY76" fmla="*/ 334118 h 340300"/>
                  <a:gd name="connsiteX77" fmla="*/ 506083 w 750046"/>
                  <a:gd name="connsiteY77" fmla="*/ 87938 h 340300"/>
                  <a:gd name="connsiteX78" fmla="*/ 438144 w 750046"/>
                  <a:gd name="connsiteY78" fmla="*/ 87938 h 340300"/>
                  <a:gd name="connsiteX79" fmla="*/ 438144 w 750046"/>
                  <a:gd name="connsiteY79" fmla="*/ 334118 h 340300"/>
                  <a:gd name="connsiteX80" fmla="*/ 743326 w 750046"/>
                  <a:gd name="connsiteY80" fmla="*/ 226276 h 340300"/>
                  <a:gd name="connsiteX81" fmla="*/ 725626 w 750046"/>
                  <a:gd name="connsiteY81" fmla="*/ 206748 h 340300"/>
                  <a:gd name="connsiteX82" fmla="*/ 700506 w 750046"/>
                  <a:gd name="connsiteY82" fmla="*/ 194141 h 340300"/>
                  <a:gd name="connsiteX83" fmla="*/ 671570 w 750046"/>
                  <a:gd name="connsiteY83" fmla="*/ 186050 h 340300"/>
                  <a:gd name="connsiteX84" fmla="*/ 643346 w 750046"/>
                  <a:gd name="connsiteY84" fmla="*/ 179868 h 340300"/>
                  <a:gd name="connsiteX85" fmla="*/ 618710 w 750046"/>
                  <a:gd name="connsiteY85" fmla="*/ 173443 h 340300"/>
                  <a:gd name="connsiteX86" fmla="*/ 601252 w 750046"/>
                  <a:gd name="connsiteY86" fmla="*/ 164156 h 340300"/>
                  <a:gd name="connsiteX87" fmla="*/ 594545 w 750046"/>
                  <a:gd name="connsiteY87" fmla="*/ 149399 h 340300"/>
                  <a:gd name="connsiteX88" fmla="*/ 598376 w 750046"/>
                  <a:gd name="connsiteY88" fmla="*/ 137263 h 340300"/>
                  <a:gd name="connsiteX89" fmla="*/ 607717 w 750046"/>
                  <a:gd name="connsiteY89" fmla="*/ 130368 h 340300"/>
                  <a:gd name="connsiteX90" fmla="*/ 619920 w 750046"/>
                  <a:gd name="connsiteY90" fmla="*/ 127277 h 340300"/>
                  <a:gd name="connsiteX91" fmla="*/ 632365 w 750046"/>
                  <a:gd name="connsiteY91" fmla="*/ 126564 h 340300"/>
                  <a:gd name="connsiteX92" fmla="*/ 663936 w 750046"/>
                  <a:gd name="connsiteY92" fmla="*/ 133459 h 340300"/>
                  <a:gd name="connsiteX93" fmla="*/ 678760 w 750046"/>
                  <a:gd name="connsiteY93" fmla="*/ 159882 h 340300"/>
                  <a:gd name="connsiteX94" fmla="*/ 743353 w 750046"/>
                  <a:gd name="connsiteY94" fmla="*/ 159882 h 340300"/>
                  <a:gd name="connsiteX95" fmla="*/ 731633 w 750046"/>
                  <a:gd name="connsiteY95" fmla="*/ 122022 h 340300"/>
                  <a:gd name="connsiteX96" fmla="*/ 706998 w 750046"/>
                  <a:gd name="connsiteY96" fmla="*/ 97964 h 340300"/>
                  <a:gd name="connsiteX97" fmla="*/ 673263 w 750046"/>
                  <a:gd name="connsiteY97" fmla="*/ 85102 h 340300"/>
                  <a:gd name="connsiteX98" fmla="*/ 634274 w 750046"/>
                  <a:gd name="connsiteY98" fmla="*/ 81299 h 340300"/>
                  <a:gd name="connsiteX99" fmla="*/ 595043 w 750046"/>
                  <a:gd name="connsiteY99" fmla="*/ 84860 h 340300"/>
                  <a:gd name="connsiteX100" fmla="*/ 560596 w 750046"/>
                  <a:gd name="connsiteY100" fmla="*/ 97238 h 340300"/>
                  <a:gd name="connsiteX101" fmla="*/ 535960 w 750046"/>
                  <a:gd name="connsiteY101" fmla="*/ 121296 h 340300"/>
                  <a:gd name="connsiteX102" fmla="*/ 526620 w 750046"/>
                  <a:gd name="connsiteY102" fmla="*/ 160339 h 340300"/>
                  <a:gd name="connsiteX103" fmla="*/ 533326 w 750046"/>
                  <a:gd name="connsiteY103" fmla="*/ 187716 h 340300"/>
                  <a:gd name="connsiteX104" fmla="*/ 551027 w 750046"/>
                  <a:gd name="connsiteY104" fmla="*/ 206291 h 340300"/>
                  <a:gd name="connsiteX105" fmla="*/ 576146 w 750046"/>
                  <a:gd name="connsiteY105" fmla="*/ 218185 h 340300"/>
                  <a:gd name="connsiteX106" fmla="*/ 605082 w 750046"/>
                  <a:gd name="connsiteY106" fmla="*/ 226047 h 340300"/>
                  <a:gd name="connsiteX107" fmla="*/ 661772 w 750046"/>
                  <a:gd name="connsiteY107" fmla="*/ 241275 h 340300"/>
                  <a:gd name="connsiteX108" fmla="*/ 682107 w 750046"/>
                  <a:gd name="connsiteY108" fmla="*/ 264123 h 340300"/>
                  <a:gd name="connsiteX109" fmla="*/ 677793 w 750046"/>
                  <a:gd name="connsiteY109" fmla="*/ 279122 h 340300"/>
                  <a:gd name="connsiteX110" fmla="*/ 667041 w 750046"/>
                  <a:gd name="connsiteY110" fmla="*/ 288637 h 340300"/>
                  <a:gd name="connsiteX111" fmla="*/ 652687 w 750046"/>
                  <a:gd name="connsiteY111" fmla="*/ 293879 h 340300"/>
                  <a:gd name="connsiteX112" fmla="*/ 637607 w 750046"/>
                  <a:gd name="connsiteY112" fmla="*/ 295559 h 340300"/>
                  <a:gd name="connsiteX113" fmla="*/ 618227 w 750046"/>
                  <a:gd name="connsiteY113" fmla="*/ 293180 h 340300"/>
                  <a:gd name="connsiteX114" fmla="*/ 601722 w 750046"/>
                  <a:gd name="connsiteY114" fmla="*/ 285788 h 340300"/>
                  <a:gd name="connsiteX115" fmla="*/ 590003 w 750046"/>
                  <a:gd name="connsiteY115" fmla="*/ 272926 h 340300"/>
                  <a:gd name="connsiteX116" fmla="*/ 590029 w 750046"/>
                  <a:gd name="connsiteY116" fmla="*/ 272926 h 340300"/>
                  <a:gd name="connsiteX117" fmla="*/ 585487 w 750046"/>
                  <a:gd name="connsiteY117" fmla="*/ 254124 h 340300"/>
                  <a:gd name="connsiteX118" fmla="*/ 520894 w 750046"/>
                  <a:gd name="connsiteY118" fmla="*/ 254124 h 340300"/>
                  <a:gd name="connsiteX119" fmla="*/ 532143 w 750046"/>
                  <a:gd name="connsiteY119" fmla="*/ 295317 h 340300"/>
                  <a:gd name="connsiteX120" fmla="*/ 558459 w 750046"/>
                  <a:gd name="connsiteY120" fmla="*/ 321740 h 340300"/>
                  <a:gd name="connsiteX121" fmla="*/ 595043 w 750046"/>
                  <a:gd name="connsiteY121" fmla="*/ 336027 h 340300"/>
                  <a:gd name="connsiteX122" fmla="*/ 637150 w 750046"/>
                  <a:gd name="connsiteY122" fmla="*/ 340301 h 340300"/>
                  <a:gd name="connsiteX123" fmla="*/ 678532 w 750046"/>
                  <a:gd name="connsiteY123" fmla="*/ 336255 h 340300"/>
                  <a:gd name="connsiteX124" fmla="*/ 714659 w 750046"/>
                  <a:gd name="connsiteY124" fmla="*/ 322211 h 340300"/>
                  <a:gd name="connsiteX125" fmla="*/ 740235 w 750046"/>
                  <a:gd name="connsiteY125" fmla="*/ 295788 h 340300"/>
                  <a:gd name="connsiteX126" fmla="*/ 750046 w 750046"/>
                  <a:gd name="connsiteY126" fmla="*/ 255064 h 340300"/>
                  <a:gd name="connsiteX127" fmla="*/ 743340 w 750046"/>
                  <a:gd name="connsiteY127" fmla="*/ 226262 h 340300"/>
                  <a:gd name="connsiteX128" fmla="*/ 492294 w 750046"/>
                  <a:gd name="connsiteY128" fmla="*/ 4207 h 340300"/>
                  <a:gd name="connsiteX129" fmla="*/ 472120 w 750046"/>
                  <a:gd name="connsiteY129" fmla="*/ 0 h 340300"/>
                  <a:gd name="connsiteX130" fmla="*/ 452175 w 750046"/>
                  <a:gd name="connsiteY130" fmla="*/ 4207 h 340300"/>
                  <a:gd name="connsiteX131" fmla="*/ 438104 w 750046"/>
                  <a:gd name="connsiteY131" fmla="*/ 16101 h 340300"/>
                  <a:gd name="connsiteX132" fmla="*/ 433171 w 750046"/>
                  <a:gd name="connsiteY132" fmla="*/ 33143 h 340300"/>
                  <a:gd name="connsiteX133" fmla="*/ 438104 w 750046"/>
                  <a:gd name="connsiteY133" fmla="*/ 50642 h 340300"/>
                  <a:gd name="connsiteX134" fmla="*/ 452175 w 750046"/>
                  <a:gd name="connsiteY134" fmla="*/ 62778 h 340300"/>
                  <a:gd name="connsiteX135" fmla="*/ 472120 w 750046"/>
                  <a:gd name="connsiteY135" fmla="*/ 67213 h 340300"/>
                  <a:gd name="connsiteX136" fmla="*/ 492294 w 750046"/>
                  <a:gd name="connsiteY136" fmla="*/ 62778 h 340300"/>
                  <a:gd name="connsiteX137" fmla="*/ 506124 w 750046"/>
                  <a:gd name="connsiteY137" fmla="*/ 50642 h 340300"/>
                  <a:gd name="connsiteX138" fmla="*/ 511056 w 750046"/>
                  <a:gd name="connsiteY138" fmla="*/ 33143 h 340300"/>
                  <a:gd name="connsiteX139" fmla="*/ 506124 w 750046"/>
                  <a:gd name="connsiteY139" fmla="*/ 16101 h 340300"/>
                  <a:gd name="connsiteX140" fmla="*/ 492294 w 750046"/>
                  <a:gd name="connsiteY140" fmla="*/ 4207 h 34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750046" h="340300">
                    <a:moveTo>
                      <a:pt x="196641" y="94107"/>
                    </a:moveTo>
                    <a:cubicBezTo>
                      <a:pt x="186117" y="89040"/>
                      <a:pt x="174465" y="85626"/>
                      <a:pt x="161710" y="83866"/>
                    </a:cubicBezTo>
                    <a:cubicBezTo>
                      <a:pt x="148956" y="82132"/>
                      <a:pt x="136362" y="81245"/>
                      <a:pt x="123917" y="81245"/>
                    </a:cubicBezTo>
                    <a:cubicBezTo>
                      <a:pt x="110195" y="81245"/>
                      <a:pt x="96553" y="82602"/>
                      <a:pt x="83005" y="85304"/>
                    </a:cubicBezTo>
                    <a:cubicBezTo>
                      <a:pt x="69444" y="88005"/>
                      <a:pt x="57241" y="92521"/>
                      <a:pt x="46408" y="98878"/>
                    </a:cubicBezTo>
                    <a:cubicBezTo>
                      <a:pt x="35576" y="105235"/>
                      <a:pt x="26638" y="113635"/>
                      <a:pt x="19622" y="124118"/>
                    </a:cubicBezTo>
                    <a:cubicBezTo>
                      <a:pt x="12607" y="134602"/>
                      <a:pt x="8615" y="147773"/>
                      <a:pt x="7674" y="163645"/>
                    </a:cubicBezTo>
                    <a:lnTo>
                      <a:pt x="75587" y="163645"/>
                    </a:lnTo>
                    <a:cubicBezTo>
                      <a:pt x="76863" y="150313"/>
                      <a:pt x="81325" y="140797"/>
                      <a:pt x="88973" y="135085"/>
                    </a:cubicBezTo>
                    <a:cubicBezTo>
                      <a:pt x="96620" y="129373"/>
                      <a:pt x="107157" y="126511"/>
                      <a:pt x="120543" y="126511"/>
                    </a:cubicBezTo>
                    <a:cubicBezTo>
                      <a:pt x="126605" y="126511"/>
                      <a:pt x="132263" y="126900"/>
                      <a:pt x="137532" y="127693"/>
                    </a:cubicBezTo>
                    <a:cubicBezTo>
                      <a:pt x="142800" y="128500"/>
                      <a:pt x="147423" y="130086"/>
                      <a:pt x="151415" y="132465"/>
                    </a:cubicBezTo>
                    <a:cubicBezTo>
                      <a:pt x="155393" y="134844"/>
                      <a:pt x="158592" y="138177"/>
                      <a:pt x="160984" y="142464"/>
                    </a:cubicBezTo>
                    <a:cubicBezTo>
                      <a:pt x="163377" y="146765"/>
                      <a:pt x="164559" y="152544"/>
                      <a:pt x="164559" y="159842"/>
                    </a:cubicBezTo>
                    <a:cubicBezTo>
                      <a:pt x="164882" y="166817"/>
                      <a:pt x="162812" y="172153"/>
                      <a:pt x="158350" y="175795"/>
                    </a:cubicBezTo>
                    <a:cubicBezTo>
                      <a:pt x="153888" y="179451"/>
                      <a:pt x="147827" y="182220"/>
                      <a:pt x="140166" y="184128"/>
                    </a:cubicBezTo>
                    <a:cubicBezTo>
                      <a:pt x="132518" y="186050"/>
                      <a:pt x="123742" y="187461"/>
                      <a:pt x="113850" y="188429"/>
                    </a:cubicBezTo>
                    <a:cubicBezTo>
                      <a:pt x="103958" y="189370"/>
                      <a:pt x="93919" y="190660"/>
                      <a:pt x="83718" y="192232"/>
                    </a:cubicBezTo>
                    <a:cubicBezTo>
                      <a:pt x="73503" y="193832"/>
                      <a:pt x="63383" y="195969"/>
                      <a:pt x="53330" y="198657"/>
                    </a:cubicBezTo>
                    <a:cubicBezTo>
                      <a:pt x="43290" y="201358"/>
                      <a:pt x="34353" y="205404"/>
                      <a:pt x="26544" y="210793"/>
                    </a:cubicBezTo>
                    <a:cubicBezTo>
                      <a:pt x="18722" y="216182"/>
                      <a:pt x="12351" y="223400"/>
                      <a:pt x="7419" y="232458"/>
                    </a:cubicBezTo>
                    <a:cubicBezTo>
                      <a:pt x="2460" y="241503"/>
                      <a:pt x="0" y="253008"/>
                      <a:pt x="0" y="266972"/>
                    </a:cubicBezTo>
                    <a:cubicBezTo>
                      <a:pt x="0" y="279673"/>
                      <a:pt x="2164" y="290627"/>
                      <a:pt x="6465" y="299833"/>
                    </a:cubicBezTo>
                    <a:cubicBezTo>
                      <a:pt x="10765" y="309053"/>
                      <a:pt x="16746" y="316660"/>
                      <a:pt x="24407" y="322694"/>
                    </a:cubicBezTo>
                    <a:cubicBezTo>
                      <a:pt x="32054" y="328729"/>
                      <a:pt x="40979" y="333164"/>
                      <a:pt x="51193" y="336027"/>
                    </a:cubicBezTo>
                    <a:cubicBezTo>
                      <a:pt x="61407" y="338876"/>
                      <a:pt x="72401" y="340301"/>
                      <a:pt x="84202" y="340301"/>
                    </a:cubicBezTo>
                    <a:cubicBezTo>
                      <a:pt x="99510" y="340301"/>
                      <a:pt x="114495" y="338070"/>
                      <a:pt x="129172" y="333635"/>
                    </a:cubicBezTo>
                    <a:cubicBezTo>
                      <a:pt x="143848" y="329186"/>
                      <a:pt x="156603" y="321418"/>
                      <a:pt x="167449" y="310303"/>
                    </a:cubicBezTo>
                    <a:cubicBezTo>
                      <a:pt x="167772" y="314429"/>
                      <a:pt x="167449" y="334118"/>
                      <a:pt x="167449" y="334118"/>
                    </a:cubicBezTo>
                    <a:lnTo>
                      <a:pt x="232512" y="334118"/>
                    </a:lnTo>
                    <a:lnTo>
                      <a:pt x="232512" y="151267"/>
                    </a:lnTo>
                    <a:cubicBezTo>
                      <a:pt x="232512" y="136349"/>
                      <a:pt x="229179" y="124360"/>
                      <a:pt x="222472" y="115315"/>
                    </a:cubicBezTo>
                    <a:cubicBezTo>
                      <a:pt x="215766" y="106270"/>
                      <a:pt x="207164" y="99214"/>
                      <a:pt x="196641" y="94120"/>
                    </a:cubicBezTo>
                    <a:close/>
                    <a:moveTo>
                      <a:pt x="164613" y="238869"/>
                    </a:moveTo>
                    <a:cubicBezTo>
                      <a:pt x="164613" y="242673"/>
                      <a:pt x="164210" y="247753"/>
                      <a:pt x="163417" y="254097"/>
                    </a:cubicBezTo>
                    <a:cubicBezTo>
                      <a:pt x="162624" y="260467"/>
                      <a:pt x="160460" y="266730"/>
                      <a:pt x="156952" y="272913"/>
                    </a:cubicBezTo>
                    <a:cubicBezTo>
                      <a:pt x="153431" y="279095"/>
                      <a:pt x="148015" y="284417"/>
                      <a:pt x="140676" y="288866"/>
                    </a:cubicBezTo>
                    <a:cubicBezTo>
                      <a:pt x="133325" y="293315"/>
                      <a:pt x="122963" y="295532"/>
                      <a:pt x="109576" y="295532"/>
                    </a:cubicBezTo>
                    <a:cubicBezTo>
                      <a:pt x="104147" y="295532"/>
                      <a:pt x="98878" y="295062"/>
                      <a:pt x="93784" y="294094"/>
                    </a:cubicBezTo>
                    <a:cubicBezTo>
                      <a:pt x="88691" y="293153"/>
                      <a:pt x="84215" y="291473"/>
                      <a:pt x="80398" y="289094"/>
                    </a:cubicBezTo>
                    <a:cubicBezTo>
                      <a:pt x="76581" y="286716"/>
                      <a:pt x="73544" y="283463"/>
                      <a:pt x="71313" y="279337"/>
                    </a:cubicBezTo>
                    <a:cubicBezTo>
                      <a:pt x="69082" y="275224"/>
                      <a:pt x="67966" y="270440"/>
                      <a:pt x="67966" y="264109"/>
                    </a:cubicBezTo>
                    <a:cubicBezTo>
                      <a:pt x="67966" y="257779"/>
                      <a:pt x="69082" y="252538"/>
                      <a:pt x="71313" y="248398"/>
                    </a:cubicBezTo>
                    <a:cubicBezTo>
                      <a:pt x="73530" y="244272"/>
                      <a:pt x="76487" y="240858"/>
                      <a:pt x="80156" y="238157"/>
                    </a:cubicBezTo>
                    <a:cubicBezTo>
                      <a:pt x="83812" y="235455"/>
                      <a:pt x="88126" y="233332"/>
                      <a:pt x="93072" y="231732"/>
                    </a:cubicBezTo>
                    <a:cubicBezTo>
                      <a:pt x="98018" y="230147"/>
                      <a:pt x="103031" y="228883"/>
                      <a:pt x="108152" y="227929"/>
                    </a:cubicBezTo>
                    <a:cubicBezTo>
                      <a:pt x="113568" y="226988"/>
                      <a:pt x="118984" y="226195"/>
                      <a:pt x="124428" y="225550"/>
                    </a:cubicBezTo>
                    <a:cubicBezTo>
                      <a:pt x="129844" y="224932"/>
                      <a:pt x="135032" y="224139"/>
                      <a:pt x="139978" y="223171"/>
                    </a:cubicBezTo>
                    <a:cubicBezTo>
                      <a:pt x="144910" y="222217"/>
                      <a:pt x="149547" y="221021"/>
                      <a:pt x="153848" y="219596"/>
                    </a:cubicBezTo>
                    <a:cubicBezTo>
                      <a:pt x="158148" y="218172"/>
                      <a:pt x="161737" y="216182"/>
                      <a:pt x="164613" y="213642"/>
                    </a:cubicBezTo>
                    <a:lnTo>
                      <a:pt x="164627" y="213642"/>
                    </a:lnTo>
                    <a:cubicBezTo>
                      <a:pt x="164627" y="213642"/>
                      <a:pt x="164627" y="238869"/>
                      <a:pt x="164627" y="238869"/>
                    </a:cubicBezTo>
                    <a:close/>
                    <a:moveTo>
                      <a:pt x="403079" y="87938"/>
                    </a:moveTo>
                    <a:cubicBezTo>
                      <a:pt x="398442" y="87938"/>
                      <a:pt x="393886" y="88301"/>
                      <a:pt x="389424" y="89067"/>
                    </a:cubicBezTo>
                    <a:cubicBezTo>
                      <a:pt x="385594" y="89672"/>
                      <a:pt x="381844" y="90586"/>
                      <a:pt x="378188" y="91741"/>
                    </a:cubicBezTo>
                    <a:cubicBezTo>
                      <a:pt x="370218" y="94282"/>
                      <a:pt x="362719" y="97870"/>
                      <a:pt x="355690" y="102453"/>
                    </a:cubicBezTo>
                    <a:cubicBezTo>
                      <a:pt x="348674" y="107050"/>
                      <a:pt x="342465" y="112627"/>
                      <a:pt x="337035" y="119119"/>
                    </a:cubicBezTo>
                    <a:cubicBezTo>
                      <a:pt x="331605" y="125637"/>
                      <a:pt x="327304" y="132707"/>
                      <a:pt x="324119" y="140314"/>
                    </a:cubicBezTo>
                    <a:lnTo>
                      <a:pt x="323165" y="140314"/>
                    </a:lnTo>
                    <a:lnTo>
                      <a:pt x="323165" y="87938"/>
                    </a:lnTo>
                    <a:lnTo>
                      <a:pt x="258572" y="87938"/>
                    </a:lnTo>
                    <a:lnTo>
                      <a:pt x="258572" y="334118"/>
                    </a:lnTo>
                    <a:lnTo>
                      <a:pt x="326498" y="334118"/>
                    </a:lnTo>
                    <a:lnTo>
                      <a:pt x="326498" y="229824"/>
                    </a:lnTo>
                    <a:cubicBezTo>
                      <a:pt x="326498" y="218723"/>
                      <a:pt x="327627" y="208401"/>
                      <a:pt x="329871" y="198872"/>
                    </a:cubicBezTo>
                    <a:cubicBezTo>
                      <a:pt x="331121" y="193442"/>
                      <a:pt x="332922" y="188388"/>
                      <a:pt x="335180" y="183725"/>
                    </a:cubicBezTo>
                    <a:cubicBezTo>
                      <a:pt x="336860" y="180217"/>
                      <a:pt x="338849" y="176938"/>
                      <a:pt x="341107" y="173873"/>
                    </a:cubicBezTo>
                    <a:cubicBezTo>
                      <a:pt x="346362" y="166710"/>
                      <a:pt x="353311" y="161092"/>
                      <a:pt x="361926" y="156966"/>
                    </a:cubicBezTo>
                    <a:cubicBezTo>
                      <a:pt x="370527" y="152853"/>
                      <a:pt x="381051" y="150783"/>
                      <a:pt x="393496" y="150783"/>
                    </a:cubicBezTo>
                    <a:cubicBezTo>
                      <a:pt x="397649" y="150783"/>
                      <a:pt x="401950" y="151012"/>
                      <a:pt x="406412" y="151482"/>
                    </a:cubicBezTo>
                    <a:cubicBezTo>
                      <a:pt x="408186" y="151670"/>
                      <a:pt x="409853" y="151872"/>
                      <a:pt x="411412" y="152087"/>
                    </a:cubicBezTo>
                    <a:cubicBezTo>
                      <a:pt x="413804" y="152410"/>
                      <a:pt x="415955" y="152772"/>
                      <a:pt x="417890" y="153149"/>
                    </a:cubicBezTo>
                    <a:lnTo>
                      <a:pt x="417890" y="90303"/>
                    </a:lnTo>
                    <a:cubicBezTo>
                      <a:pt x="412460" y="88717"/>
                      <a:pt x="407514" y="87924"/>
                      <a:pt x="403066" y="87924"/>
                    </a:cubicBezTo>
                    <a:lnTo>
                      <a:pt x="403079" y="87924"/>
                    </a:lnTo>
                    <a:close/>
                    <a:moveTo>
                      <a:pt x="438144" y="334118"/>
                    </a:moveTo>
                    <a:lnTo>
                      <a:pt x="506083" y="334118"/>
                    </a:lnTo>
                    <a:lnTo>
                      <a:pt x="506083" y="87938"/>
                    </a:lnTo>
                    <a:lnTo>
                      <a:pt x="438144" y="87938"/>
                    </a:lnTo>
                    <a:lnTo>
                      <a:pt x="438144" y="334118"/>
                    </a:lnTo>
                    <a:close/>
                    <a:moveTo>
                      <a:pt x="743326" y="226276"/>
                    </a:moveTo>
                    <a:cubicBezTo>
                      <a:pt x="738864" y="218494"/>
                      <a:pt x="732950" y="211989"/>
                      <a:pt x="725626" y="206748"/>
                    </a:cubicBezTo>
                    <a:cubicBezTo>
                      <a:pt x="718274" y="201506"/>
                      <a:pt x="709901" y="197299"/>
                      <a:pt x="700506" y="194141"/>
                    </a:cubicBezTo>
                    <a:cubicBezTo>
                      <a:pt x="691098" y="190969"/>
                      <a:pt x="681462" y="188281"/>
                      <a:pt x="671570" y="186050"/>
                    </a:cubicBezTo>
                    <a:cubicBezTo>
                      <a:pt x="662001" y="183846"/>
                      <a:pt x="652593" y="181776"/>
                      <a:pt x="643346" y="179868"/>
                    </a:cubicBezTo>
                    <a:cubicBezTo>
                      <a:pt x="634086" y="177959"/>
                      <a:pt x="625887" y="175809"/>
                      <a:pt x="618710" y="173443"/>
                    </a:cubicBezTo>
                    <a:cubicBezTo>
                      <a:pt x="611533" y="171051"/>
                      <a:pt x="605714" y="167960"/>
                      <a:pt x="601252" y="164156"/>
                    </a:cubicBezTo>
                    <a:cubicBezTo>
                      <a:pt x="596776" y="160353"/>
                      <a:pt x="594545" y="155434"/>
                      <a:pt x="594545" y="149399"/>
                    </a:cubicBezTo>
                    <a:cubicBezTo>
                      <a:pt x="594545" y="144332"/>
                      <a:pt x="595809" y="140273"/>
                      <a:pt x="598376" y="137263"/>
                    </a:cubicBezTo>
                    <a:cubicBezTo>
                      <a:pt x="600929" y="134266"/>
                      <a:pt x="604047" y="131967"/>
                      <a:pt x="607717" y="130368"/>
                    </a:cubicBezTo>
                    <a:cubicBezTo>
                      <a:pt x="611372" y="128782"/>
                      <a:pt x="615445" y="127747"/>
                      <a:pt x="619920" y="127277"/>
                    </a:cubicBezTo>
                    <a:cubicBezTo>
                      <a:pt x="624396" y="126806"/>
                      <a:pt x="628535" y="126564"/>
                      <a:pt x="632365" y="126564"/>
                    </a:cubicBezTo>
                    <a:cubicBezTo>
                      <a:pt x="644488" y="126564"/>
                      <a:pt x="654998" y="128863"/>
                      <a:pt x="663936" y="133459"/>
                    </a:cubicBezTo>
                    <a:cubicBezTo>
                      <a:pt x="672860" y="138069"/>
                      <a:pt x="677806" y="146872"/>
                      <a:pt x="678760" y="159882"/>
                    </a:cubicBezTo>
                    <a:lnTo>
                      <a:pt x="743353" y="159882"/>
                    </a:lnTo>
                    <a:cubicBezTo>
                      <a:pt x="742076" y="144655"/>
                      <a:pt x="738165" y="132021"/>
                      <a:pt x="731633" y="122022"/>
                    </a:cubicBezTo>
                    <a:cubicBezTo>
                      <a:pt x="725088" y="112009"/>
                      <a:pt x="716876" y="103999"/>
                      <a:pt x="706998" y="97964"/>
                    </a:cubicBezTo>
                    <a:cubicBezTo>
                      <a:pt x="697119" y="91930"/>
                      <a:pt x="685857" y="87656"/>
                      <a:pt x="673263" y="85102"/>
                    </a:cubicBezTo>
                    <a:cubicBezTo>
                      <a:pt x="660643" y="82562"/>
                      <a:pt x="647647" y="81299"/>
                      <a:pt x="634274" y="81299"/>
                    </a:cubicBezTo>
                    <a:cubicBezTo>
                      <a:pt x="620901" y="81299"/>
                      <a:pt x="607797" y="82481"/>
                      <a:pt x="595043" y="84860"/>
                    </a:cubicBezTo>
                    <a:cubicBezTo>
                      <a:pt x="582275" y="87252"/>
                      <a:pt x="570797" y="91379"/>
                      <a:pt x="560596" y="97238"/>
                    </a:cubicBezTo>
                    <a:cubicBezTo>
                      <a:pt x="550381" y="103112"/>
                      <a:pt x="542170" y="111149"/>
                      <a:pt x="535960" y="121296"/>
                    </a:cubicBezTo>
                    <a:cubicBezTo>
                      <a:pt x="529724" y="131457"/>
                      <a:pt x="526620" y="144467"/>
                      <a:pt x="526620" y="160339"/>
                    </a:cubicBezTo>
                    <a:cubicBezTo>
                      <a:pt x="526620" y="171132"/>
                      <a:pt x="528851" y="180271"/>
                      <a:pt x="533326" y="187716"/>
                    </a:cubicBezTo>
                    <a:cubicBezTo>
                      <a:pt x="537788" y="195176"/>
                      <a:pt x="543688" y="201358"/>
                      <a:pt x="551027" y="206291"/>
                    </a:cubicBezTo>
                    <a:cubicBezTo>
                      <a:pt x="558351" y="211210"/>
                      <a:pt x="566738" y="215174"/>
                      <a:pt x="576146" y="218185"/>
                    </a:cubicBezTo>
                    <a:cubicBezTo>
                      <a:pt x="585541" y="221222"/>
                      <a:pt x="595204" y="223816"/>
                      <a:pt x="605082" y="226047"/>
                    </a:cubicBezTo>
                    <a:cubicBezTo>
                      <a:pt x="629315" y="231114"/>
                      <a:pt x="648211" y="236208"/>
                      <a:pt x="661772" y="241275"/>
                    </a:cubicBezTo>
                    <a:cubicBezTo>
                      <a:pt x="675320" y="246342"/>
                      <a:pt x="682107" y="253976"/>
                      <a:pt x="682107" y="264123"/>
                    </a:cubicBezTo>
                    <a:cubicBezTo>
                      <a:pt x="682107" y="270171"/>
                      <a:pt x="680669" y="275171"/>
                      <a:pt x="677793" y="279122"/>
                    </a:cubicBezTo>
                    <a:cubicBezTo>
                      <a:pt x="674943" y="283100"/>
                      <a:pt x="671341" y="286272"/>
                      <a:pt x="667041" y="288637"/>
                    </a:cubicBezTo>
                    <a:cubicBezTo>
                      <a:pt x="662726" y="291016"/>
                      <a:pt x="657955" y="292764"/>
                      <a:pt x="652687" y="293879"/>
                    </a:cubicBezTo>
                    <a:cubicBezTo>
                      <a:pt x="647418" y="295008"/>
                      <a:pt x="642392" y="295559"/>
                      <a:pt x="637607" y="295559"/>
                    </a:cubicBezTo>
                    <a:cubicBezTo>
                      <a:pt x="630914" y="295559"/>
                      <a:pt x="624436" y="294766"/>
                      <a:pt x="618227" y="293180"/>
                    </a:cubicBezTo>
                    <a:cubicBezTo>
                      <a:pt x="612017" y="291581"/>
                      <a:pt x="606520" y="289135"/>
                      <a:pt x="601722" y="285788"/>
                    </a:cubicBezTo>
                    <a:cubicBezTo>
                      <a:pt x="596938" y="282455"/>
                      <a:pt x="593027" y="278168"/>
                      <a:pt x="590003" y="272926"/>
                    </a:cubicBezTo>
                    <a:lnTo>
                      <a:pt x="590029" y="272926"/>
                    </a:lnTo>
                    <a:cubicBezTo>
                      <a:pt x="587005" y="267698"/>
                      <a:pt x="585487" y="261435"/>
                      <a:pt x="585487" y="254124"/>
                    </a:cubicBezTo>
                    <a:lnTo>
                      <a:pt x="520894" y="254124"/>
                    </a:lnTo>
                    <a:cubicBezTo>
                      <a:pt x="521539" y="270641"/>
                      <a:pt x="525289" y="284364"/>
                      <a:pt x="532143" y="295317"/>
                    </a:cubicBezTo>
                    <a:cubicBezTo>
                      <a:pt x="539011" y="306271"/>
                      <a:pt x="547774" y="315074"/>
                      <a:pt x="558459" y="321740"/>
                    </a:cubicBezTo>
                    <a:cubicBezTo>
                      <a:pt x="569144" y="328406"/>
                      <a:pt x="581334" y="333164"/>
                      <a:pt x="595043" y="336027"/>
                    </a:cubicBezTo>
                    <a:cubicBezTo>
                      <a:pt x="608751" y="338876"/>
                      <a:pt x="623119" y="340301"/>
                      <a:pt x="637150" y="340301"/>
                    </a:cubicBezTo>
                    <a:cubicBezTo>
                      <a:pt x="651181" y="340301"/>
                      <a:pt x="664971" y="338943"/>
                      <a:pt x="678532" y="336255"/>
                    </a:cubicBezTo>
                    <a:cubicBezTo>
                      <a:pt x="692079" y="333554"/>
                      <a:pt x="704122" y="328877"/>
                      <a:pt x="714659" y="322211"/>
                    </a:cubicBezTo>
                    <a:cubicBezTo>
                      <a:pt x="725155" y="315544"/>
                      <a:pt x="733703" y="306728"/>
                      <a:pt x="740235" y="295788"/>
                    </a:cubicBezTo>
                    <a:cubicBezTo>
                      <a:pt x="746780" y="284834"/>
                      <a:pt x="750046" y="271260"/>
                      <a:pt x="750046" y="255064"/>
                    </a:cubicBezTo>
                    <a:cubicBezTo>
                      <a:pt x="750046" y="243640"/>
                      <a:pt x="747815" y="234044"/>
                      <a:pt x="743340" y="226262"/>
                    </a:cubicBezTo>
                    <a:close/>
                    <a:moveTo>
                      <a:pt x="492294" y="4207"/>
                    </a:moveTo>
                    <a:cubicBezTo>
                      <a:pt x="486340" y="1398"/>
                      <a:pt x="479324" y="0"/>
                      <a:pt x="472120" y="0"/>
                    </a:cubicBezTo>
                    <a:cubicBezTo>
                      <a:pt x="464917" y="0"/>
                      <a:pt x="458291" y="1398"/>
                      <a:pt x="452175" y="4207"/>
                    </a:cubicBezTo>
                    <a:cubicBezTo>
                      <a:pt x="446087" y="6989"/>
                      <a:pt x="441383" y="10967"/>
                      <a:pt x="438104" y="16101"/>
                    </a:cubicBezTo>
                    <a:cubicBezTo>
                      <a:pt x="434811" y="21235"/>
                      <a:pt x="433171" y="26611"/>
                      <a:pt x="433171" y="33143"/>
                    </a:cubicBezTo>
                    <a:cubicBezTo>
                      <a:pt x="433171" y="39675"/>
                      <a:pt x="434824" y="45508"/>
                      <a:pt x="438104" y="50642"/>
                    </a:cubicBezTo>
                    <a:cubicBezTo>
                      <a:pt x="441383" y="55776"/>
                      <a:pt x="446074" y="59821"/>
                      <a:pt x="452175" y="62778"/>
                    </a:cubicBezTo>
                    <a:cubicBezTo>
                      <a:pt x="458277" y="65735"/>
                      <a:pt x="464607" y="67213"/>
                      <a:pt x="472120" y="67213"/>
                    </a:cubicBezTo>
                    <a:cubicBezTo>
                      <a:pt x="479633" y="67213"/>
                      <a:pt x="486353" y="65735"/>
                      <a:pt x="492294" y="62778"/>
                    </a:cubicBezTo>
                    <a:cubicBezTo>
                      <a:pt x="498234" y="59821"/>
                      <a:pt x="502858" y="55776"/>
                      <a:pt x="506124" y="50642"/>
                    </a:cubicBezTo>
                    <a:cubicBezTo>
                      <a:pt x="509416" y="45508"/>
                      <a:pt x="511056" y="39675"/>
                      <a:pt x="511056" y="33143"/>
                    </a:cubicBezTo>
                    <a:cubicBezTo>
                      <a:pt x="511056" y="26611"/>
                      <a:pt x="509403" y="21235"/>
                      <a:pt x="506124" y="16101"/>
                    </a:cubicBezTo>
                    <a:cubicBezTo>
                      <a:pt x="502844" y="10967"/>
                      <a:pt x="498221" y="7002"/>
                      <a:pt x="492294" y="4207"/>
                    </a:cubicBezTo>
                    <a:close/>
                  </a:path>
                </a:pathLst>
              </a:custGeom>
              <a:solidFill>
                <a:srgbClr val="002F2C"/>
              </a:solidFill>
              <a:ln w="1334" cap="flat">
                <a:noFill/>
                <a:prstDash val="solid"/>
                <a:miter/>
              </a:ln>
            </p:spPr>
            <p:txBody>
              <a:bodyPr rtlCol="0" anchor="ctr"/>
              <a:lstStyle/>
              <a:p>
                <a:endParaRPr lang="en-US"/>
              </a:p>
            </p:txBody>
          </p:sp>
        </p:grpSp>
        <p:sp>
          <p:nvSpPr>
            <p:cNvPr id="13" name="Freeform: Shape 12">
              <a:extLst>
                <a:ext uri="{FF2B5EF4-FFF2-40B4-BE49-F238E27FC236}">
                  <a16:creationId xmlns:a16="http://schemas.microsoft.com/office/drawing/2014/main" id="{C3CA7C5F-E41D-77FE-D2A0-1803C99B1744}"/>
                </a:ext>
              </a:extLst>
            </p:cNvPr>
            <p:cNvSpPr/>
            <p:nvPr userDrawn="1"/>
          </p:nvSpPr>
          <p:spPr>
            <a:xfrm>
              <a:off x="11410582" y="6180322"/>
              <a:ext cx="228654" cy="246462"/>
            </a:xfrm>
            <a:custGeom>
              <a:avLst/>
              <a:gdLst>
                <a:gd name="connsiteX0" fmla="*/ 150025 w 228654"/>
                <a:gd name="connsiteY0" fmla="*/ 119925 h 246462"/>
                <a:gd name="connsiteX1" fmla="*/ 149837 w 228654"/>
                <a:gd name="connsiteY1" fmla="*/ 120033 h 246462"/>
                <a:gd name="connsiteX2" fmla="*/ 149918 w 228654"/>
                <a:gd name="connsiteY2" fmla="*/ 120086 h 246462"/>
                <a:gd name="connsiteX3" fmla="*/ 150120 w 228654"/>
                <a:gd name="connsiteY3" fmla="*/ 119979 h 246462"/>
                <a:gd name="connsiteX4" fmla="*/ 150025 w 228654"/>
                <a:gd name="connsiteY4" fmla="*/ 119939 h 246462"/>
                <a:gd name="connsiteX5" fmla="*/ 68525 w 228654"/>
                <a:gd name="connsiteY5" fmla="*/ 80909 h 246462"/>
                <a:gd name="connsiteX6" fmla="*/ 19147 w 228654"/>
                <a:gd name="connsiteY6" fmla="*/ 52806 h 246462"/>
                <a:gd name="connsiteX7" fmla="*/ 14927 w 228654"/>
                <a:gd name="connsiteY7" fmla="*/ 53948 h 246462"/>
                <a:gd name="connsiteX8" fmla="*/ 411 w 228654"/>
                <a:gd name="connsiteY8" fmla="*/ 79175 h 246462"/>
                <a:gd name="connsiteX9" fmla="*/ 1567 w 228654"/>
                <a:gd name="connsiteY9" fmla="*/ 83395 h 246462"/>
                <a:gd name="connsiteX10" fmla="*/ 70205 w 228654"/>
                <a:gd name="connsiteY10" fmla="*/ 122479 h 246462"/>
                <a:gd name="connsiteX11" fmla="*/ 1729 w 228654"/>
                <a:gd name="connsiteY11" fmla="*/ 161992 h 246462"/>
                <a:gd name="connsiteX12" fmla="*/ 600 w 228654"/>
                <a:gd name="connsiteY12" fmla="*/ 166213 h 246462"/>
                <a:gd name="connsiteX13" fmla="*/ 15222 w 228654"/>
                <a:gd name="connsiteY13" fmla="*/ 191359 h 246462"/>
                <a:gd name="connsiteX14" fmla="*/ 19469 w 228654"/>
                <a:gd name="connsiteY14" fmla="*/ 192488 h 246462"/>
                <a:gd name="connsiteX15" fmla="*/ 99478 w 228654"/>
                <a:gd name="connsiteY15" fmla="*/ 146281 h 246462"/>
                <a:gd name="connsiteX16" fmla="*/ 101413 w 228654"/>
                <a:gd name="connsiteY16" fmla="*/ 142935 h 246462"/>
                <a:gd name="connsiteX17" fmla="*/ 101413 w 228654"/>
                <a:gd name="connsiteY17" fmla="*/ 137075 h 246462"/>
                <a:gd name="connsiteX18" fmla="*/ 68512 w 228654"/>
                <a:gd name="connsiteY18" fmla="*/ 80909 h 246462"/>
                <a:gd name="connsiteX19" fmla="*/ 223112 w 228654"/>
                <a:gd name="connsiteY19" fmla="*/ 173013 h 246462"/>
                <a:gd name="connsiteX20" fmla="*/ 145147 w 228654"/>
                <a:gd name="connsiteY20" fmla="*/ 128661 h 246462"/>
                <a:gd name="connsiteX21" fmla="*/ 141263 w 228654"/>
                <a:gd name="connsiteY21" fmla="*/ 128661 h 246462"/>
                <a:gd name="connsiteX22" fmla="*/ 136169 w 228654"/>
                <a:gd name="connsiteY22" fmla="*/ 131618 h 246462"/>
                <a:gd name="connsiteX23" fmla="*/ 101547 w 228654"/>
                <a:gd name="connsiteY23" fmla="*/ 191829 h 246462"/>
                <a:gd name="connsiteX24" fmla="*/ 101534 w 228654"/>
                <a:gd name="connsiteY24" fmla="*/ 191829 h 246462"/>
                <a:gd name="connsiteX25" fmla="*/ 101722 w 228654"/>
                <a:gd name="connsiteY25" fmla="*/ 243385 h 246462"/>
                <a:gd name="connsiteX26" fmla="*/ 104854 w 228654"/>
                <a:gd name="connsiteY26" fmla="*/ 246463 h 246462"/>
                <a:gd name="connsiteX27" fmla="*/ 134059 w 228654"/>
                <a:gd name="connsiteY27" fmla="*/ 246355 h 246462"/>
                <a:gd name="connsiteX28" fmla="*/ 137150 w 228654"/>
                <a:gd name="connsiteY28" fmla="*/ 243251 h 246462"/>
                <a:gd name="connsiteX29" fmla="*/ 136827 w 228654"/>
                <a:gd name="connsiteY29" fmla="*/ 164546 h 246462"/>
                <a:gd name="connsiteX30" fmla="*/ 205492 w 228654"/>
                <a:gd name="connsiteY30" fmla="*/ 203603 h 246462"/>
                <a:gd name="connsiteX31" fmla="*/ 209726 w 228654"/>
                <a:gd name="connsiteY31" fmla="*/ 202460 h 246462"/>
                <a:gd name="connsiteX32" fmla="*/ 224241 w 228654"/>
                <a:gd name="connsiteY32" fmla="*/ 177233 h 246462"/>
                <a:gd name="connsiteX33" fmla="*/ 223099 w 228654"/>
                <a:gd name="connsiteY33" fmla="*/ 173013 h 246462"/>
                <a:gd name="connsiteX34" fmla="*/ 228260 w 228654"/>
                <a:gd name="connsiteY34" fmla="*/ 68369 h 246462"/>
                <a:gd name="connsiteX35" fmla="*/ 213570 w 228654"/>
                <a:gd name="connsiteY35" fmla="*/ 43250 h 246462"/>
                <a:gd name="connsiteX36" fmla="*/ 209309 w 228654"/>
                <a:gd name="connsiteY36" fmla="*/ 42135 h 246462"/>
                <a:gd name="connsiteX37" fmla="*/ 140994 w 228654"/>
                <a:gd name="connsiteY37" fmla="*/ 81783 h 246462"/>
                <a:gd name="connsiteX38" fmla="*/ 140685 w 228654"/>
                <a:gd name="connsiteY38" fmla="*/ 3078 h 246462"/>
                <a:gd name="connsiteX39" fmla="*/ 137567 w 228654"/>
                <a:gd name="connsiteY39" fmla="*/ 0 h 246462"/>
                <a:gd name="connsiteX40" fmla="*/ 108361 w 228654"/>
                <a:gd name="connsiteY40" fmla="*/ 108 h 246462"/>
                <a:gd name="connsiteX41" fmla="*/ 105270 w 228654"/>
                <a:gd name="connsiteY41" fmla="*/ 3212 h 246462"/>
                <a:gd name="connsiteX42" fmla="*/ 105593 w 228654"/>
                <a:gd name="connsiteY42" fmla="*/ 92588 h 246462"/>
                <a:gd name="connsiteX43" fmla="*/ 107542 w 228654"/>
                <a:gd name="connsiteY43" fmla="*/ 95921 h 246462"/>
                <a:gd name="connsiteX44" fmla="*/ 112676 w 228654"/>
                <a:gd name="connsiteY44" fmla="*/ 98824 h 246462"/>
                <a:gd name="connsiteX45" fmla="*/ 182376 w 228654"/>
                <a:gd name="connsiteY45" fmla="*/ 98569 h 246462"/>
                <a:gd name="connsiteX46" fmla="*/ 182376 w 228654"/>
                <a:gd name="connsiteY46" fmla="*/ 98569 h 246462"/>
                <a:gd name="connsiteX47" fmla="*/ 227117 w 228654"/>
                <a:gd name="connsiteY47" fmla="*/ 72603 h 246462"/>
                <a:gd name="connsiteX48" fmla="*/ 228233 w 228654"/>
                <a:gd name="connsiteY48" fmla="*/ 68369 h 24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28654" h="246462">
                  <a:moveTo>
                    <a:pt x="150025" y="119925"/>
                  </a:moveTo>
                  <a:lnTo>
                    <a:pt x="149837" y="120033"/>
                  </a:lnTo>
                  <a:lnTo>
                    <a:pt x="149918" y="120086"/>
                  </a:lnTo>
                  <a:lnTo>
                    <a:pt x="150120" y="119979"/>
                  </a:lnTo>
                  <a:lnTo>
                    <a:pt x="150025" y="119939"/>
                  </a:lnTo>
                  <a:close/>
                  <a:moveTo>
                    <a:pt x="68525" y="80909"/>
                  </a:moveTo>
                  <a:lnTo>
                    <a:pt x="19147" y="52806"/>
                  </a:lnTo>
                  <a:cubicBezTo>
                    <a:pt x="17668" y="51959"/>
                    <a:pt x="15787" y="52470"/>
                    <a:pt x="14927" y="53948"/>
                  </a:cubicBezTo>
                  <a:lnTo>
                    <a:pt x="411" y="79175"/>
                  </a:lnTo>
                  <a:cubicBezTo>
                    <a:pt x="-449" y="80654"/>
                    <a:pt x="89" y="82535"/>
                    <a:pt x="1567" y="83395"/>
                  </a:cubicBezTo>
                  <a:lnTo>
                    <a:pt x="70205" y="122479"/>
                  </a:lnTo>
                  <a:lnTo>
                    <a:pt x="1729" y="161992"/>
                  </a:lnTo>
                  <a:cubicBezTo>
                    <a:pt x="250" y="162853"/>
                    <a:pt x="-247" y="164734"/>
                    <a:pt x="600" y="166213"/>
                  </a:cubicBezTo>
                  <a:lnTo>
                    <a:pt x="15222" y="191359"/>
                  </a:lnTo>
                  <a:cubicBezTo>
                    <a:pt x="16096" y="192837"/>
                    <a:pt x="17991" y="193335"/>
                    <a:pt x="19469" y="192488"/>
                  </a:cubicBezTo>
                  <a:lnTo>
                    <a:pt x="99478" y="146281"/>
                  </a:lnTo>
                  <a:cubicBezTo>
                    <a:pt x="100674" y="145582"/>
                    <a:pt x="101413" y="144319"/>
                    <a:pt x="101413" y="142935"/>
                  </a:cubicBezTo>
                  <a:lnTo>
                    <a:pt x="101413" y="137075"/>
                  </a:lnTo>
                  <a:cubicBezTo>
                    <a:pt x="101305" y="113864"/>
                    <a:pt x="88779" y="92440"/>
                    <a:pt x="68512" y="80909"/>
                  </a:cubicBezTo>
                  <a:close/>
                  <a:moveTo>
                    <a:pt x="223112" y="173013"/>
                  </a:moveTo>
                  <a:lnTo>
                    <a:pt x="145147" y="128661"/>
                  </a:lnTo>
                  <a:cubicBezTo>
                    <a:pt x="143924" y="127976"/>
                    <a:pt x="142459" y="127976"/>
                    <a:pt x="141263" y="128661"/>
                  </a:cubicBezTo>
                  <a:lnTo>
                    <a:pt x="136169" y="131618"/>
                  </a:lnTo>
                  <a:cubicBezTo>
                    <a:pt x="114638" y="144090"/>
                    <a:pt x="101453" y="167046"/>
                    <a:pt x="101547" y="191829"/>
                  </a:cubicBezTo>
                  <a:lnTo>
                    <a:pt x="101534" y="191829"/>
                  </a:lnTo>
                  <a:cubicBezTo>
                    <a:pt x="101534" y="191829"/>
                    <a:pt x="101722" y="243385"/>
                    <a:pt x="101722" y="243385"/>
                  </a:cubicBezTo>
                  <a:cubicBezTo>
                    <a:pt x="101722" y="245092"/>
                    <a:pt x="103133" y="246476"/>
                    <a:pt x="104854" y="246463"/>
                  </a:cubicBezTo>
                  <a:lnTo>
                    <a:pt x="134059" y="246355"/>
                  </a:lnTo>
                  <a:cubicBezTo>
                    <a:pt x="135766" y="246355"/>
                    <a:pt x="137163" y="244958"/>
                    <a:pt x="137150" y="243251"/>
                  </a:cubicBezTo>
                  <a:lnTo>
                    <a:pt x="136827" y="164546"/>
                  </a:lnTo>
                  <a:lnTo>
                    <a:pt x="205492" y="203603"/>
                  </a:lnTo>
                  <a:cubicBezTo>
                    <a:pt x="206984" y="204463"/>
                    <a:pt x="208879" y="203939"/>
                    <a:pt x="209726" y="202460"/>
                  </a:cubicBezTo>
                  <a:lnTo>
                    <a:pt x="224241" y="177233"/>
                  </a:lnTo>
                  <a:cubicBezTo>
                    <a:pt x="225101" y="175755"/>
                    <a:pt x="224577" y="173873"/>
                    <a:pt x="223099" y="173013"/>
                  </a:cubicBezTo>
                  <a:close/>
                  <a:moveTo>
                    <a:pt x="228260" y="68369"/>
                  </a:moveTo>
                  <a:lnTo>
                    <a:pt x="213570" y="43250"/>
                  </a:lnTo>
                  <a:cubicBezTo>
                    <a:pt x="212710" y="41772"/>
                    <a:pt x="210788" y="41274"/>
                    <a:pt x="209309" y="42135"/>
                  </a:cubicBezTo>
                  <a:lnTo>
                    <a:pt x="140994" y="81783"/>
                  </a:lnTo>
                  <a:lnTo>
                    <a:pt x="140685" y="3078"/>
                  </a:lnTo>
                  <a:cubicBezTo>
                    <a:pt x="140685" y="1371"/>
                    <a:pt x="139273" y="-13"/>
                    <a:pt x="137567" y="0"/>
                  </a:cubicBezTo>
                  <a:lnTo>
                    <a:pt x="108361" y="108"/>
                  </a:lnTo>
                  <a:cubicBezTo>
                    <a:pt x="106641" y="108"/>
                    <a:pt x="105243" y="1505"/>
                    <a:pt x="105270" y="3212"/>
                  </a:cubicBezTo>
                  <a:lnTo>
                    <a:pt x="105593" y="92588"/>
                  </a:lnTo>
                  <a:cubicBezTo>
                    <a:pt x="105593" y="93959"/>
                    <a:pt x="106345" y="95236"/>
                    <a:pt x="107542" y="95921"/>
                  </a:cubicBezTo>
                  <a:lnTo>
                    <a:pt x="112676" y="98824"/>
                  </a:lnTo>
                  <a:cubicBezTo>
                    <a:pt x="134287" y="111135"/>
                    <a:pt x="160858" y="111041"/>
                    <a:pt x="182376" y="98569"/>
                  </a:cubicBezTo>
                  <a:lnTo>
                    <a:pt x="182376" y="98569"/>
                  </a:lnTo>
                  <a:cubicBezTo>
                    <a:pt x="182376" y="98569"/>
                    <a:pt x="227117" y="72603"/>
                    <a:pt x="227117" y="72603"/>
                  </a:cubicBezTo>
                  <a:cubicBezTo>
                    <a:pt x="228596" y="71756"/>
                    <a:pt x="229093" y="69848"/>
                    <a:pt x="228233" y="68369"/>
                  </a:cubicBezTo>
                  <a:close/>
                </a:path>
              </a:pathLst>
            </a:custGeom>
            <a:solidFill>
              <a:srgbClr val="FF5689"/>
            </a:solidFill>
            <a:ln w="1334"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45CD6F29-3718-0341-775C-A535563EB958}"/>
                </a:ext>
              </a:extLst>
            </p:cNvPr>
            <p:cNvSpPr/>
            <p:nvPr/>
          </p:nvSpPr>
          <p:spPr>
            <a:xfrm>
              <a:off x="10633946" y="6254726"/>
              <a:ext cx="750046" cy="340300"/>
            </a:xfrm>
            <a:custGeom>
              <a:avLst/>
              <a:gdLst>
                <a:gd name="connsiteX0" fmla="*/ 196641 w 750046"/>
                <a:gd name="connsiteY0" fmla="*/ 94107 h 340300"/>
                <a:gd name="connsiteX1" fmla="*/ 161710 w 750046"/>
                <a:gd name="connsiteY1" fmla="*/ 83866 h 340300"/>
                <a:gd name="connsiteX2" fmla="*/ 123917 w 750046"/>
                <a:gd name="connsiteY2" fmla="*/ 81245 h 340300"/>
                <a:gd name="connsiteX3" fmla="*/ 83005 w 750046"/>
                <a:gd name="connsiteY3" fmla="*/ 85304 h 340300"/>
                <a:gd name="connsiteX4" fmla="*/ 46408 w 750046"/>
                <a:gd name="connsiteY4" fmla="*/ 98878 h 340300"/>
                <a:gd name="connsiteX5" fmla="*/ 19622 w 750046"/>
                <a:gd name="connsiteY5" fmla="*/ 124118 h 340300"/>
                <a:gd name="connsiteX6" fmla="*/ 7674 w 750046"/>
                <a:gd name="connsiteY6" fmla="*/ 163645 h 340300"/>
                <a:gd name="connsiteX7" fmla="*/ 75587 w 750046"/>
                <a:gd name="connsiteY7" fmla="*/ 163645 h 340300"/>
                <a:gd name="connsiteX8" fmla="*/ 88973 w 750046"/>
                <a:gd name="connsiteY8" fmla="*/ 135085 h 340300"/>
                <a:gd name="connsiteX9" fmla="*/ 120543 w 750046"/>
                <a:gd name="connsiteY9" fmla="*/ 126511 h 340300"/>
                <a:gd name="connsiteX10" fmla="*/ 137532 w 750046"/>
                <a:gd name="connsiteY10" fmla="*/ 127693 h 340300"/>
                <a:gd name="connsiteX11" fmla="*/ 151415 w 750046"/>
                <a:gd name="connsiteY11" fmla="*/ 132465 h 340300"/>
                <a:gd name="connsiteX12" fmla="*/ 160984 w 750046"/>
                <a:gd name="connsiteY12" fmla="*/ 142464 h 340300"/>
                <a:gd name="connsiteX13" fmla="*/ 164559 w 750046"/>
                <a:gd name="connsiteY13" fmla="*/ 159842 h 340300"/>
                <a:gd name="connsiteX14" fmla="*/ 158350 w 750046"/>
                <a:gd name="connsiteY14" fmla="*/ 175795 h 340300"/>
                <a:gd name="connsiteX15" fmla="*/ 140166 w 750046"/>
                <a:gd name="connsiteY15" fmla="*/ 184128 h 340300"/>
                <a:gd name="connsiteX16" fmla="*/ 113850 w 750046"/>
                <a:gd name="connsiteY16" fmla="*/ 188429 h 340300"/>
                <a:gd name="connsiteX17" fmla="*/ 83718 w 750046"/>
                <a:gd name="connsiteY17" fmla="*/ 192232 h 340300"/>
                <a:gd name="connsiteX18" fmla="*/ 53330 w 750046"/>
                <a:gd name="connsiteY18" fmla="*/ 198657 h 340300"/>
                <a:gd name="connsiteX19" fmla="*/ 26544 w 750046"/>
                <a:gd name="connsiteY19" fmla="*/ 210793 h 340300"/>
                <a:gd name="connsiteX20" fmla="*/ 7419 w 750046"/>
                <a:gd name="connsiteY20" fmla="*/ 232458 h 340300"/>
                <a:gd name="connsiteX21" fmla="*/ 0 w 750046"/>
                <a:gd name="connsiteY21" fmla="*/ 266972 h 340300"/>
                <a:gd name="connsiteX22" fmla="*/ 6465 w 750046"/>
                <a:gd name="connsiteY22" fmla="*/ 299833 h 340300"/>
                <a:gd name="connsiteX23" fmla="*/ 24407 w 750046"/>
                <a:gd name="connsiteY23" fmla="*/ 322694 h 340300"/>
                <a:gd name="connsiteX24" fmla="*/ 51193 w 750046"/>
                <a:gd name="connsiteY24" fmla="*/ 336027 h 340300"/>
                <a:gd name="connsiteX25" fmla="*/ 84202 w 750046"/>
                <a:gd name="connsiteY25" fmla="*/ 340301 h 340300"/>
                <a:gd name="connsiteX26" fmla="*/ 129172 w 750046"/>
                <a:gd name="connsiteY26" fmla="*/ 333635 h 340300"/>
                <a:gd name="connsiteX27" fmla="*/ 167449 w 750046"/>
                <a:gd name="connsiteY27" fmla="*/ 310303 h 340300"/>
                <a:gd name="connsiteX28" fmla="*/ 167449 w 750046"/>
                <a:gd name="connsiteY28" fmla="*/ 334118 h 340300"/>
                <a:gd name="connsiteX29" fmla="*/ 232512 w 750046"/>
                <a:gd name="connsiteY29" fmla="*/ 334118 h 340300"/>
                <a:gd name="connsiteX30" fmla="*/ 232512 w 750046"/>
                <a:gd name="connsiteY30" fmla="*/ 151267 h 340300"/>
                <a:gd name="connsiteX31" fmla="*/ 222472 w 750046"/>
                <a:gd name="connsiteY31" fmla="*/ 115315 h 340300"/>
                <a:gd name="connsiteX32" fmla="*/ 196641 w 750046"/>
                <a:gd name="connsiteY32" fmla="*/ 94120 h 340300"/>
                <a:gd name="connsiteX33" fmla="*/ 164613 w 750046"/>
                <a:gd name="connsiteY33" fmla="*/ 238869 h 340300"/>
                <a:gd name="connsiteX34" fmla="*/ 163417 w 750046"/>
                <a:gd name="connsiteY34" fmla="*/ 254097 h 340300"/>
                <a:gd name="connsiteX35" fmla="*/ 156952 w 750046"/>
                <a:gd name="connsiteY35" fmla="*/ 272913 h 340300"/>
                <a:gd name="connsiteX36" fmla="*/ 140676 w 750046"/>
                <a:gd name="connsiteY36" fmla="*/ 288866 h 340300"/>
                <a:gd name="connsiteX37" fmla="*/ 109576 w 750046"/>
                <a:gd name="connsiteY37" fmla="*/ 295532 h 340300"/>
                <a:gd name="connsiteX38" fmla="*/ 93784 w 750046"/>
                <a:gd name="connsiteY38" fmla="*/ 294094 h 340300"/>
                <a:gd name="connsiteX39" fmla="*/ 80398 w 750046"/>
                <a:gd name="connsiteY39" fmla="*/ 289094 h 340300"/>
                <a:gd name="connsiteX40" fmla="*/ 71313 w 750046"/>
                <a:gd name="connsiteY40" fmla="*/ 279337 h 340300"/>
                <a:gd name="connsiteX41" fmla="*/ 67966 w 750046"/>
                <a:gd name="connsiteY41" fmla="*/ 264109 h 340300"/>
                <a:gd name="connsiteX42" fmla="*/ 71313 w 750046"/>
                <a:gd name="connsiteY42" fmla="*/ 248398 h 340300"/>
                <a:gd name="connsiteX43" fmla="*/ 80156 w 750046"/>
                <a:gd name="connsiteY43" fmla="*/ 238157 h 340300"/>
                <a:gd name="connsiteX44" fmla="*/ 93072 w 750046"/>
                <a:gd name="connsiteY44" fmla="*/ 231732 h 340300"/>
                <a:gd name="connsiteX45" fmla="*/ 108152 w 750046"/>
                <a:gd name="connsiteY45" fmla="*/ 227929 h 340300"/>
                <a:gd name="connsiteX46" fmla="*/ 124428 w 750046"/>
                <a:gd name="connsiteY46" fmla="*/ 225550 h 340300"/>
                <a:gd name="connsiteX47" fmla="*/ 139978 w 750046"/>
                <a:gd name="connsiteY47" fmla="*/ 223171 h 340300"/>
                <a:gd name="connsiteX48" fmla="*/ 153848 w 750046"/>
                <a:gd name="connsiteY48" fmla="*/ 219596 h 340300"/>
                <a:gd name="connsiteX49" fmla="*/ 164613 w 750046"/>
                <a:gd name="connsiteY49" fmla="*/ 213642 h 340300"/>
                <a:gd name="connsiteX50" fmla="*/ 164627 w 750046"/>
                <a:gd name="connsiteY50" fmla="*/ 213642 h 340300"/>
                <a:gd name="connsiteX51" fmla="*/ 164627 w 750046"/>
                <a:gd name="connsiteY51" fmla="*/ 238869 h 340300"/>
                <a:gd name="connsiteX52" fmla="*/ 403079 w 750046"/>
                <a:gd name="connsiteY52" fmla="*/ 87938 h 340300"/>
                <a:gd name="connsiteX53" fmla="*/ 389424 w 750046"/>
                <a:gd name="connsiteY53" fmla="*/ 89067 h 340300"/>
                <a:gd name="connsiteX54" fmla="*/ 378188 w 750046"/>
                <a:gd name="connsiteY54" fmla="*/ 91741 h 340300"/>
                <a:gd name="connsiteX55" fmla="*/ 355690 w 750046"/>
                <a:gd name="connsiteY55" fmla="*/ 102453 h 340300"/>
                <a:gd name="connsiteX56" fmla="*/ 337035 w 750046"/>
                <a:gd name="connsiteY56" fmla="*/ 119119 h 340300"/>
                <a:gd name="connsiteX57" fmla="*/ 324119 w 750046"/>
                <a:gd name="connsiteY57" fmla="*/ 140314 h 340300"/>
                <a:gd name="connsiteX58" fmla="*/ 323165 w 750046"/>
                <a:gd name="connsiteY58" fmla="*/ 140314 h 340300"/>
                <a:gd name="connsiteX59" fmla="*/ 323165 w 750046"/>
                <a:gd name="connsiteY59" fmla="*/ 87938 h 340300"/>
                <a:gd name="connsiteX60" fmla="*/ 258572 w 750046"/>
                <a:gd name="connsiteY60" fmla="*/ 87938 h 340300"/>
                <a:gd name="connsiteX61" fmla="*/ 258572 w 750046"/>
                <a:gd name="connsiteY61" fmla="*/ 334118 h 340300"/>
                <a:gd name="connsiteX62" fmla="*/ 326498 w 750046"/>
                <a:gd name="connsiteY62" fmla="*/ 334118 h 340300"/>
                <a:gd name="connsiteX63" fmla="*/ 326498 w 750046"/>
                <a:gd name="connsiteY63" fmla="*/ 229824 h 340300"/>
                <a:gd name="connsiteX64" fmla="*/ 329871 w 750046"/>
                <a:gd name="connsiteY64" fmla="*/ 198872 h 340300"/>
                <a:gd name="connsiteX65" fmla="*/ 335180 w 750046"/>
                <a:gd name="connsiteY65" fmla="*/ 183725 h 340300"/>
                <a:gd name="connsiteX66" fmla="*/ 341107 w 750046"/>
                <a:gd name="connsiteY66" fmla="*/ 173873 h 340300"/>
                <a:gd name="connsiteX67" fmla="*/ 361926 w 750046"/>
                <a:gd name="connsiteY67" fmla="*/ 156966 h 340300"/>
                <a:gd name="connsiteX68" fmla="*/ 393496 w 750046"/>
                <a:gd name="connsiteY68" fmla="*/ 150783 h 340300"/>
                <a:gd name="connsiteX69" fmla="*/ 406412 w 750046"/>
                <a:gd name="connsiteY69" fmla="*/ 151482 h 340300"/>
                <a:gd name="connsiteX70" fmla="*/ 411412 w 750046"/>
                <a:gd name="connsiteY70" fmla="*/ 152087 h 340300"/>
                <a:gd name="connsiteX71" fmla="*/ 417890 w 750046"/>
                <a:gd name="connsiteY71" fmla="*/ 153149 h 340300"/>
                <a:gd name="connsiteX72" fmla="*/ 417890 w 750046"/>
                <a:gd name="connsiteY72" fmla="*/ 90303 h 340300"/>
                <a:gd name="connsiteX73" fmla="*/ 403066 w 750046"/>
                <a:gd name="connsiteY73" fmla="*/ 87924 h 340300"/>
                <a:gd name="connsiteX74" fmla="*/ 403079 w 750046"/>
                <a:gd name="connsiteY74" fmla="*/ 87924 h 340300"/>
                <a:gd name="connsiteX75" fmla="*/ 438144 w 750046"/>
                <a:gd name="connsiteY75" fmla="*/ 334118 h 340300"/>
                <a:gd name="connsiteX76" fmla="*/ 506083 w 750046"/>
                <a:gd name="connsiteY76" fmla="*/ 334118 h 340300"/>
                <a:gd name="connsiteX77" fmla="*/ 506083 w 750046"/>
                <a:gd name="connsiteY77" fmla="*/ 87938 h 340300"/>
                <a:gd name="connsiteX78" fmla="*/ 438144 w 750046"/>
                <a:gd name="connsiteY78" fmla="*/ 87938 h 340300"/>
                <a:gd name="connsiteX79" fmla="*/ 438144 w 750046"/>
                <a:gd name="connsiteY79" fmla="*/ 334118 h 340300"/>
                <a:gd name="connsiteX80" fmla="*/ 743326 w 750046"/>
                <a:gd name="connsiteY80" fmla="*/ 226276 h 340300"/>
                <a:gd name="connsiteX81" fmla="*/ 725626 w 750046"/>
                <a:gd name="connsiteY81" fmla="*/ 206748 h 340300"/>
                <a:gd name="connsiteX82" fmla="*/ 700506 w 750046"/>
                <a:gd name="connsiteY82" fmla="*/ 194141 h 340300"/>
                <a:gd name="connsiteX83" fmla="*/ 671570 w 750046"/>
                <a:gd name="connsiteY83" fmla="*/ 186050 h 340300"/>
                <a:gd name="connsiteX84" fmla="*/ 643346 w 750046"/>
                <a:gd name="connsiteY84" fmla="*/ 179868 h 340300"/>
                <a:gd name="connsiteX85" fmla="*/ 618710 w 750046"/>
                <a:gd name="connsiteY85" fmla="*/ 173443 h 340300"/>
                <a:gd name="connsiteX86" fmla="*/ 601252 w 750046"/>
                <a:gd name="connsiteY86" fmla="*/ 164156 h 340300"/>
                <a:gd name="connsiteX87" fmla="*/ 594545 w 750046"/>
                <a:gd name="connsiteY87" fmla="*/ 149399 h 340300"/>
                <a:gd name="connsiteX88" fmla="*/ 598376 w 750046"/>
                <a:gd name="connsiteY88" fmla="*/ 137263 h 340300"/>
                <a:gd name="connsiteX89" fmla="*/ 607717 w 750046"/>
                <a:gd name="connsiteY89" fmla="*/ 130368 h 340300"/>
                <a:gd name="connsiteX90" fmla="*/ 619920 w 750046"/>
                <a:gd name="connsiteY90" fmla="*/ 127277 h 340300"/>
                <a:gd name="connsiteX91" fmla="*/ 632365 w 750046"/>
                <a:gd name="connsiteY91" fmla="*/ 126564 h 340300"/>
                <a:gd name="connsiteX92" fmla="*/ 663936 w 750046"/>
                <a:gd name="connsiteY92" fmla="*/ 133459 h 340300"/>
                <a:gd name="connsiteX93" fmla="*/ 678760 w 750046"/>
                <a:gd name="connsiteY93" fmla="*/ 159882 h 340300"/>
                <a:gd name="connsiteX94" fmla="*/ 743353 w 750046"/>
                <a:gd name="connsiteY94" fmla="*/ 159882 h 340300"/>
                <a:gd name="connsiteX95" fmla="*/ 731633 w 750046"/>
                <a:gd name="connsiteY95" fmla="*/ 122022 h 340300"/>
                <a:gd name="connsiteX96" fmla="*/ 706998 w 750046"/>
                <a:gd name="connsiteY96" fmla="*/ 97964 h 340300"/>
                <a:gd name="connsiteX97" fmla="*/ 673263 w 750046"/>
                <a:gd name="connsiteY97" fmla="*/ 85102 h 340300"/>
                <a:gd name="connsiteX98" fmla="*/ 634274 w 750046"/>
                <a:gd name="connsiteY98" fmla="*/ 81299 h 340300"/>
                <a:gd name="connsiteX99" fmla="*/ 595043 w 750046"/>
                <a:gd name="connsiteY99" fmla="*/ 84860 h 340300"/>
                <a:gd name="connsiteX100" fmla="*/ 560596 w 750046"/>
                <a:gd name="connsiteY100" fmla="*/ 97238 h 340300"/>
                <a:gd name="connsiteX101" fmla="*/ 535960 w 750046"/>
                <a:gd name="connsiteY101" fmla="*/ 121296 h 340300"/>
                <a:gd name="connsiteX102" fmla="*/ 526620 w 750046"/>
                <a:gd name="connsiteY102" fmla="*/ 160339 h 340300"/>
                <a:gd name="connsiteX103" fmla="*/ 533326 w 750046"/>
                <a:gd name="connsiteY103" fmla="*/ 187716 h 340300"/>
                <a:gd name="connsiteX104" fmla="*/ 551027 w 750046"/>
                <a:gd name="connsiteY104" fmla="*/ 206291 h 340300"/>
                <a:gd name="connsiteX105" fmla="*/ 576146 w 750046"/>
                <a:gd name="connsiteY105" fmla="*/ 218185 h 340300"/>
                <a:gd name="connsiteX106" fmla="*/ 605082 w 750046"/>
                <a:gd name="connsiteY106" fmla="*/ 226047 h 340300"/>
                <a:gd name="connsiteX107" fmla="*/ 661772 w 750046"/>
                <a:gd name="connsiteY107" fmla="*/ 241275 h 340300"/>
                <a:gd name="connsiteX108" fmla="*/ 682107 w 750046"/>
                <a:gd name="connsiteY108" fmla="*/ 264123 h 340300"/>
                <a:gd name="connsiteX109" fmla="*/ 677793 w 750046"/>
                <a:gd name="connsiteY109" fmla="*/ 279122 h 340300"/>
                <a:gd name="connsiteX110" fmla="*/ 667041 w 750046"/>
                <a:gd name="connsiteY110" fmla="*/ 288637 h 340300"/>
                <a:gd name="connsiteX111" fmla="*/ 652687 w 750046"/>
                <a:gd name="connsiteY111" fmla="*/ 293879 h 340300"/>
                <a:gd name="connsiteX112" fmla="*/ 637607 w 750046"/>
                <a:gd name="connsiteY112" fmla="*/ 295559 h 340300"/>
                <a:gd name="connsiteX113" fmla="*/ 618227 w 750046"/>
                <a:gd name="connsiteY113" fmla="*/ 293180 h 340300"/>
                <a:gd name="connsiteX114" fmla="*/ 601722 w 750046"/>
                <a:gd name="connsiteY114" fmla="*/ 285788 h 340300"/>
                <a:gd name="connsiteX115" fmla="*/ 590003 w 750046"/>
                <a:gd name="connsiteY115" fmla="*/ 272926 h 340300"/>
                <a:gd name="connsiteX116" fmla="*/ 590029 w 750046"/>
                <a:gd name="connsiteY116" fmla="*/ 272926 h 340300"/>
                <a:gd name="connsiteX117" fmla="*/ 585487 w 750046"/>
                <a:gd name="connsiteY117" fmla="*/ 254124 h 340300"/>
                <a:gd name="connsiteX118" fmla="*/ 520894 w 750046"/>
                <a:gd name="connsiteY118" fmla="*/ 254124 h 340300"/>
                <a:gd name="connsiteX119" fmla="*/ 532143 w 750046"/>
                <a:gd name="connsiteY119" fmla="*/ 295317 h 340300"/>
                <a:gd name="connsiteX120" fmla="*/ 558459 w 750046"/>
                <a:gd name="connsiteY120" fmla="*/ 321740 h 340300"/>
                <a:gd name="connsiteX121" fmla="*/ 595043 w 750046"/>
                <a:gd name="connsiteY121" fmla="*/ 336027 h 340300"/>
                <a:gd name="connsiteX122" fmla="*/ 637150 w 750046"/>
                <a:gd name="connsiteY122" fmla="*/ 340301 h 340300"/>
                <a:gd name="connsiteX123" fmla="*/ 678532 w 750046"/>
                <a:gd name="connsiteY123" fmla="*/ 336255 h 340300"/>
                <a:gd name="connsiteX124" fmla="*/ 714659 w 750046"/>
                <a:gd name="connsiteY124" fmla="*/ 322211 h 340300"/>
                <a:gd name="connsiteX125" fmla="*/ 740235 w 750046"/>
                <a:gd name="connsiteY125" fmla="*/ 295788 h 340300"/>
                <a:gd name="connsiteX126" fmla="*/ 750046 w 750046"/>
                <a:gd name="connsiteY126" fmla="*/ 255064 h 340300"/>
                <a:gd name="connsiteX127" fmla="*/ 743340 w 750046"/>
                <a:gd name="connsiteY127" fmla="*/ 226262 h 340300"/>
                <a:gd name="connsiteX128" fmla="*/ 492294 w 750046"/>
                <a:gd name="connsiteY128" fmla="*/ 4207 h 340300"/>
                <a:gd name="connsiteX129" fmla="*/ 472120 w 750046"/>
                <a:gd name="connsiteY129" fmla="*/ 0 h 340300"/>
                <a:gd name="connsiteX130" fmla="*/ 452175 w 750046"/>
                <a:gd name="connsiteY130" fmla="*/ 4207 h 340300"/>
                <a:gd name="connsiteX131" fmla="*/ 438104 w 750046"/>
                <a:gd name="connsiteY131" fmla="*/ 16101 h 340300"/>
                <a:gd name="connsiteX132" fmla="*/ 433171 w 750046"/>
                <a:gd name="connsiteY132" fmla="*/ 33143 h 340300"/>
                <a:gd name="connsiteX133" fmla="*/ 438104 w 750046"/>
                <a:gd name="connsiteY133" fmla="*/ 50642 h 340300"/>
                <a:gd name="connsiteX134" fmla="*/ 452175 w 750046"/>
                <a:gd name="connsiteY134" fmla="*/ 62778 h 340300"/>
                <a:gd name="connsiteX135" fmla="*/ 472120 w 750046"/>
                <a:gd name="connsiteY135" fmla="*/ 67213 h 340300"/>
                <a:gd name="connsiteX136" fmla="*/ 492294 w 750046"/>
                <a:gd name="connsiteY136" fmla="*/ 62778 h 340300"/>
                <a:gd name="connsiteX137" fmla="*/ 506124 w 750046"/>
                <a:gd name="connsiteY137" fmla="*/ 50642 h 340300"/>
                <a:gd name="connsiteX138" fmla="*/ 511056 w 750046"/>
                <a:gd name="connsiteY138" fmla="*/ 33143 h 340300"/>
                <a:gd name="connsiteX139" fmla="*/ 506124 w 750046"/>
                <a:gd name="connsiteY139" fmla="*/ 16101 h 340300"/>
                <a:gd name="connsiteX140" fmla="*/ 492294 w 750046"/>
                <a:gd name="connsiteY140" fmla="*/ 4207 h 34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750046" h="340300">
                  <a:moveTo>
                    <a:pt x="196641" y="94107"/>
                  </a:moveTo>
                  <a:cubicBezTo>
                    <a:pt x="186117" y="89040"/>
                    <a:pt x="174465" y="85626"/>
                    <a:pt x="161710" y="83866"/>
                  </a:cubicBezTo>
                  <a:cubicBezTo>
                    <a:pt x="148956" y="82132"/>
                    <a:pt x="136362" y="81245"/>
                    <a:pt x="123917" y="81245"/>
                  </a:cubicBezTo>
                  <a:cubicBezTo>
                    <a:pt x="110195" y="81245"/>
                    <a:pt x="96553" y="82602"/>
                    <a:pt x="83005" y="85304"/>
                  </a:cubicBezTo>
                  <a:cubicBezTo>
                    <a:pt x="69444" y="88005"/>
                    <a:pt x="57241" y="92521"/>
                    <a:pt x="46408" y="98878"/>
                  </a:cubicBezTo>
                  <a:cubicBezTo>
                    <a:pt x="35576" y="105235"/>
                    <a:pt x="26638" y="113635"/>
                    <a:pt x="19622" y="124118"/>
                  </a:cubicBezTo>
                  <a:cubicBezTo>
                    <a:pt x="12607" y="134602"/>
                    <a:pt x="8615" y="147773"/>
                    <a:pt x="7674" y="163645"/>
                  </a:cubicBezTo>
                  <a:lnTo>
                    <a:pt x="75587" y="163645"/>
                  </a:lnTo>
                  <a:cubicBezTo>
                    <a:pt x="76863" y="150313"/>
                    <a:pt x="81325" y="140797"/>
                    <a:pt x="88973" y="135085"/>
                  </a:cubicBezTo>
                  <a:cubicBezTo>
                    <a:pt x="96620" y="129373"/>
                    <a:pt x="107157" y="126511"/>
                    <a:pt x="120543" y="126511"/>
                  </a:cubicBezTo>
                  <a:cubicBezTo>
                    <a:pt x="126605" y="126511"/>
                    <a:pt x="132263" y="126900"/>
                    <a:pt x="137532" y="127693"/>
                  </a:cubicBezTo>
                  <a:cubicBezTo>
                    <a:pt x="142800" y="128500"/>
                    <a:pt x="147423" y="130086"/>
                    <a:pt x="151415" y="132465"/>
                  </a:cubicBezTo>
                  <a:cubicBezTo>
                    <a:pt x="155393" y="134844"/>
                    <a:pt x="158592" y="138177"/>
                    <a:pt x="160984" y="142464"/>
                  </a:cubicBezTo>
                  <a:cubicBezTo>
                    <a:pt x="163377" y="146765"/>
                    <a:pt x="164559" y="152544"/>
                    <a:pt x="164559" y="159842"/>
                  </a:cubicBezTo>
                  <a:cubicBezTo>
                    <a:pt x="164882" y="166817"/>
                    <a:pt x="162812" y="172153"/>
                    <a:pt x="158350" y="175795"/>
                  </a:cubicBezTo>
                  <a:cubicBezTo>
                    <a:pt x="153888" y="179451"/>
                    <a:pt x="147827" y="182220"/>
                    <a:pt x="140166" y="184128"/>
                  </a:cubicBezTo>
                  <a:cubicBezTo>
                    <a:pt x="132518" y="186050"/>
                    <a:pt x="123742" y="187461"/>
                    <a:pt x="113850" y="188429"/>
                  </a:cubicBezTo>
                  <a:cubicBezTo>
                    <a:pt x="103958" y="189370"/>
                    <a:pt x="93919" y="190660"/>
                    <a:pt x="83718" y="192232"/>
                  </a:cubicBezTo>
                  <a:cubicBezTo>
                    <a:pt x="73503" y="193832"/>
                    <a:pt x="63383" y="195969"/>
                    <a:pt x="53330" y="198657"/>
                  </a:cubicBezTo>
                  <a:cubicBezTo>
                    <a:pt x="43290" y="201358"/>
                    <a:pt x="34353" y="205404"/>
                    <a:pt x="26544" y="210793"/>
                  </a:cubicBezTo>
                  <a:cubicBezTo>
                    <a:pt x="18722" y="216182"/>
                    <a:pt x="12351" y="223400"/>
                    <a:pt x="7419" y="232458"/>
                  </a:cubicBezTo>
                  <a:cubicBezTo>
                    <a:pt x="2460" y="241503"/>
                    <a:pt x="0" y="253008"/>
                    <a:pt x="0" y="266972"/>
                  </a:cubicBezTo>
                  <a:cubicBezTo>
                    <a:pt x="0" y="279673"/>
                    <a:pt x="2164" y="290627"/>
                    <a:pt x="6465" y="299833"/>
                  </a:cubicBezTo>
                  <a:cubicBezTo>
                    <a:pt x="10765" y="309053"/>
                    <a:pt x="16746" y="316660"/>
                    <a:pt x="24407" y="322694"/>
                  </a:cubicBezTo>
                  <a:cubicBezTo>
                    <a:pt x="32054" y="328729"/>
                    <a:pt x="40979" y="333164"/>
                    <a:pt x="51193" y="336027"/>
                  </a:cubicBezTo>
                  <a:cubicBezTo>
                    <a:pt x="61407" y="338876"/>
                    <a:pt x="72401" y="340301"/>
                    <a:pt x="84202" y="340301"/>
                  </a:cubicBezTo>
                  <a:cubicBezTo>
                    <a:pt x="99510" y="340301"/>
                    <a:pt x="114495" y="338070"/>
                    <a:pt x="129172" y="333635"/>
                  </a:cubicBezTo>
                  <a:cubicBezTo>
                    <a:pt x="143848" y="329186"/>
                    <a:pt x="156603" y="321418"/>
                    <a:pt x="167449" y="310303"/>
                  </a:cubicBezTo>
                  <a:cubicBezTo>
                    <a:pt x="167772" y="314429"/>
                    <a:pt x="167449" y="334118"/>
                    <a:pt x="167449" y="334118"/>
                  </a:cubicBezTo>
                  <a:lnTo>
                    <a:pt x="232512" y="334118"/>
                  </a:lnTo>
                  <a:lnTo>
                    <a:pt x="232512" y="151267"/>
                  </a:lnTo>
                  <a:cubicBezTo>
                    <a:pt x="232512" y="136349"/>
                    <a:pt x="229179" y="124360"/>
                    <a:pt x="222472" y="115315"/>
                  </a:cubicBezTo>
                  <a:cubicBezTo>
                    <a:pt x="215766" y="106270"/>
                    <a:pt x="207164" y="99214"/>
                    <a:pt x="196641" y="94120"/>
                  </a:cubicBezTo>
                  <a:close/>
                  <a:moveTo>
                    <a:pt x="164613" y="238869"/>
                  </a:moveTo>
                  <a:cubicBezTo>
                    <a:pt x="164613" y="242673"/>
                    <a:pt x="164210" y="247753"/>
                    <a:pt x="163417" y="254097"/>
                  </a:cubicBezTo>
                  <a:cubicBezTo>
                    <a:pt x="162624" y="260467"/>
                    <a:pt x="160460" y="266730"/>
                    <a:pt x="156952" y="272913"/>
                  </a:cubicBezTo>
                  <a:cubicBezTo>
                    <a:pt x="153431" y="279095"/>
                    <a:pt x="148015" y="284417"/>
                    <a:pt x="140676" y="288866"/>
                  </a:cubicBezTo>
                  <a:cubicBezTo>
                    <a:pt x="133325" y="293315"/>
                    <a:pt x="122963" y="295532"/>
                    <a:pt x="109576" y="295532"/>
                  </a:cubicBezTo>
                  <a:cubicBezTo>
                    <a:pt x="104147" y="295532"/>
                    <a:pt x="98878" y="295062"/>
                    <a:pt x="93784" y="294094"/>
                  </a:cubicBezTo>
                  <a:cubicBezTo>
                    <a:pt x="88691" y="293153"/>
                    <a:pt x="84215" y="291473"/>
                    <a:pt x="80398" y="289094"/>
                  </a:cubicBezTo>
                  <a:cubicBezTo>
                    <a:pt x="76581" y="286716"/>
                    <a:pt x="73544" y="283463"/>
                    <a:pt x="71313" y="279337"/>
                  </a:cubicBezTo>
                  <a:cubicBezTo>
                    <a:pt x="69082" y="275224"/>
                    <a:pt x="67966" y="270440"/>
                    <a:pt x="67966" y="264109"/>
                  </a:cubicBezTo>
                  <a:cubicBezTo>
                    <a:pt x="67966" y="257779"/>
                    <a:pt x="69082" y="252538"/>
                    <a:pt x="71313" y="248398"/>
                  </a:cubicBezTo>
                  <a:cubicBezTo>
                    <a:pt x="73530" y="244272"/>
                    <a:pt x="76487" y="240858"/>
                    <a:pt x="80156" y="238157"/>
                  </a:cubicBezTo>
                  <a:cubicBezTo>
                    <a:pt x="83812" y="235455"/>
                    <a:pt x="88126" y="233332"/>
                    <a:pt x="93072" y="231732"/>
                  </a:cubicBezTo>
                  <a:cubicBezTo>
                    <a:pt x="98018" y="230147"/>
                    <a:pt x="103031" y="228883"/>
                    <a:pt x="108152" y="227929"/>
                  </a:cubicBezTo>
                  <a:cubicBezTo>
                    <a:pt x="113568" y="226988"/>
                    <a:pt x="118984" y="226195"/>
                    <a:pt x="124428" y="225550"/>
                  </a:cubicBezTo>
                  <a:cubicBezTo>
                    <a:pt x="129844" y="224932"/>
                    <a:pt x="135032" y="224139"/>
                    <a:pt x="139978" y="223171"/>
                  </a:cubicBezTo>
                  <a:cubicBezTo>
                    <a:pt x="144910" y="222217"/>
                    <a:pt x="149547" y="221021"/>
                    <a:pt x="153848" y="219596"/>
                  </a:cubicBezTo>
                  <a:cubicBezTo>
                    <a:pt x="158148" y="218172"/>
                    <a:pt x="161737" y="216182"/>
                    <a:pt x="164613" y="213642"/>
                  </a:cubicBezTo>
                  <a:lnTo>
                    <a:pt x="164627" y="213642"/>
                  </a:lnTo>
                  <a:cubicBezTo>
                    <a:pt x="164627" y="213642"/>
                    <a:pt x="164627" y="238869"/>
                    <a:pt x="164627" y="238869"/>
                  </a:cubicBezTo>
                  <a:close/>
                  <a:moveTo>
                    <a:pt x="403079" y="87938"/>
                  </a:moveTo>
                  <a:cubicBezTo>
                    <a:pt x="398442" y="87938"/>
                    <a:pt x="393886" y="88301"/>
                    <a:pt x="389424" y="89067"/>
                  </a:cubicBezTo>
                  <a:cubicBezTo>
                    <a:pt x="385594" y="89672"/>
                    <a:pt x="381844" y="90586"/>
                    <a:pt x="378188" y="91741"/>
                  </a:cubicBezTo>
                  <a:cubicBezTo>
                    <a:pt x="370218" y="94282"/>
                    <a:pt x="362719" y="97870"/>
                    <a:pt x="355690" y="102453"/>
                  </a:cubicBezTo>
                  <a:cubicBezTo>
                    <a:pt x="348674" y="107050"/>
                    <a:pt x="342465" y="112627"/>
                    <a:pt x="337035" y="119119"/>
                  </a:cubicBezTo>
                  <a:cubicBezTo>
                    <a:pt x="331605" y="125637"/>
                    <a:pt x="327304" y="132707"/>
                    <a:pt x="324119" y="140314"/>
                  </a:cubicBezTo>
                  <a:lnTo>
                    <a:pt x="323165" y="140314"/>
                  </a:lnTo>
                  <a:lnTo>
                    <a:pt x="323165" y="87938"/>
                  </a:lnTo>
                  <a:lnTo>
                    <a:pt x="258572" y="87938"/>
                  </a:lnTo>
                  <a:lnTo>
                    <a:pt x="258572" y="334118"/>
                  </a:lnTo>
                  <a:lnTo>
                    <a:pt x="326498" y="334118"/>
                  </a:lnTo>
                  <a:lnTo>
                    <a:pt x="326498" y="229824"/>
                  </a:lnTo>
                  <a:cubicBezTo>
                    <a:pt x="326498" y="218723"/>
                    <a:pt x="327627" y="208401"/>
                    <a:pt x="329871" y="198872"/>
                  </a:cubicBezTo>
                  <a:cubicBezTo>
                    <a:pt x="331121" y="193442"/>
                    <a:pt x="332922" y="188388"/>
                    <a:pt x="335180" y="183725"/>
                  </a:cubicBezTo>
                  <a:cubicBezTo>
                    <a:pt x="336860" y="180217"/>
                    <a:pt x="338849" y="176938"/>
                    <a:pt x="341107" y="173873"/>
                  </a:cubicBezTo>
                  <a:cubicBezTo>
                    <a:pt x="346362" y="166710"/>
                    <a:pt x="353311" y="161092"/>
                    <a:pt x="361926" y="156966"/>
                  </a:cubicBezTo>
                  <a:cubicBezTo>
                    <a:pt x="370527" y="152853"/>
                    <a:pt x="381051" y="150783"/>
                    <a:pt x="393496" y="150783"/>
                  </a:cubicBezTo>
                  <a:cubicBezTo>
                    <a:pt x="397649" y="150783"/>
                    <a:pt x="401950" y="151012"/>
                    <a:pt x="406412" y="151482"/>
                  </a:cubicBezTo>
                  <a:cubicBezTo>
                    <a:pt x="408186" y="151670"/>
                    <a:pt x="409853" y="151872"/>
                    <a:pt x="411412" y="152087"/>
                  </a:cubicBezTo>
                  <a:cubicBezTo>
                    <a:pt x="413804" y="152410"/>
                    <a:pt x="415955" y="152772"/>
                    <a:pt x="417890" y="153149"/>
                  </a:cubicBezTo>
                  <a:lnTo>
                    <a:pt x="417890" y="90303"/>
                  </a:lnTo>
                  <a:cubicBezTo>
                    <a:pt x="412460" y="88717"/>
                    <a:pt x="407514" y="87924"/>
                    <a:pt x="403066" y="87924"/>
                  </a:cubicBezTo>
                  <a:lnTo>
                    <a:pt x="403079" y="87924"/>
                  </a:lnTo>
                  <a:close/>
                  <a:moveTo>
                    <a:pt x="438144" y="334118"/>
                  </a:moveTo>
                  <a:lnTo>
                    <a:pt x="506083" y="334118"/>
                  </a:lnTo>
                  <a:lnTo>
                    <a:pt x="506083" y="87938"/>
                  </a:lnTo>
                  <a:lnTo>
                    <a:pt x="438144" y="87938"/>
                  </a:lnTo>
                  <a:lnTo>
                    <a:pt x="438144" y="334118"/>
                  </a:lnTo>
                  <a:close/>
                  <a:moveTo>
                    <a:pt x="743326" y="226276"/>
                  </a:moveTo>
                  <a:cubicBezTo>
                    <a:pt x="738864" y="218494"/>
                    <a:pt x="732950" y="211989"/>
                    <a:pt x="725626" y="206748"/>
                  </a:cubicBezTo>
                  <a:cubicBezTo>
                    <a:pt x="718274" y="201506"/>
                    <a:pt x="709901" y="197299"/>
                    <a:pt x="700506" y="194141"/>
                  </a:cubicBezTo>
                  <a:cubicBezTo>
                    <a:pt x="691098" y="190969"/>
                    <a:pt x="681462" y="188281"/>
                    <a:pt x="671570" y="186050"/>
                  </a:cubicBezTo>
                  <a:cubicBezTo>
                    <a:pt x="662001" y="183846"/>
                    <a:pt x="652593" y="181776"/>
                    <a:pt x="643346" y="179868"/>
                  </a:cubicBezTo>
                  <a:cubicBezTo>
                    <a:pt x="634086" y="177959"/>
                    <a:pt x="625887" y="175809"/>
                    <a:pt x="618710" y="173443"/>
                  </a:cubicBezTo>
                  <a:cubicBezTo>
                    <a:pt x="611533" y="171051"/>
                    <a:pt x="605714" y="167960"/>
                    <a:pt x="601252" y="164156"/>
                  </a:cubicBezTo>
                  <a:cubicBezTo>
                    <a:pt x="596776" y="160353"/>
                    <a:pt x="594545" y="155434"/>
                    <a:pt x="594545" y="149399"/>
                  </a:cubicBezTo>
                  <a:cubicBezTo>
                    <a:pt x="594545" y="144332"/>
                    <a:pt x="595809" y="140273"/>
                    <a:pt x="598376" y="137263"/>
                  </a:cubicBezTo>
                  <a:cubicBezTo>
                    <a:pt x="600929" y="134266"/>
                    <a:pt x="604047" y="131967"/>
                    <a:pt x="607717" y="130368"/>
                  </a:cubicBezTo>
                  <a:cubicBezTo>
                    <a:pt x="611372" y="128782"/>
                    <a:pt x="615445" y="127747"/>
                    <a:pt x="619920" y="127277"/>
                  </a:cubicBezTo>
                  <a:cubicBezTo>
                    <a:pt x="624396" y="126806"/>
                    <a:pt x="628535" y="126564"/>
                    <a:pt x="632365" y="126564"/>
                  </a:cubicBezTo>
                  <a:cubicBezTo>
                    <a:pt x="644488" y="126564"/>
                    <a:pt x="654998" y="128863"/>
                    <a:pt x="663936" y="133459"/>
                  </a:cubicBezTo>
                  <a:cubicBezTo>
                    <a:pt x="672860" y="138069"/>
                    <a:pt x="677806" y="146872"/>
                    <a:pt x="678760" y="159882"/>
                  </a:cubicBezTo>
                  <a:lnTo>
                    <a:pt x="743353" y="159882"/>
                  </a:lnTo>
                  <a:cubicBezTo>
                    <a:pt x="742076" y="144655"/>
                    <a:pt x="738165" y="132021"/>
                    <a:pt x="731633" y="122022"/>
                  </a:cubicBezTo>
                  <a:cubicBezTo>
                    <a:pt x="725088" y="112009"/>
                    <a:pt x="716876" y="103999"/>
                    <a:pt x="706998" y="97964"/>
                  </a:cubicBezTo>
                  <a:cubicBezTo>
                    <a:pt x="697119" y="91930"/>
                    <a:pt x="685857" y="87656"/>
                    <a:pt x="673263" y="85102"/>
                  </a:cubicBezTo>
                  <a:cubicBezTo>
                    <a:pt x="660643" y="82562"/>
                    <a:pt x="647647" y="81299"/>
                    <a:pt x="634274" y="81299"/>
                  </a:cubicBezTo>
                  <a:cubicBezTo>
                    <a:pt x="620901" y="81299"/>
                    <a:pt x="607797" y="82481"/>
                    <a:pt x="595043" y="84860"/>
                  </a:cubicBezTo>
                  <a:cubicBezTo>
                    <a:pt x="582275" y="87252"/>
                    <a:pt x="570797" y="91379"/>
                    <a:pt x="560596" y="97238"/>
                  </a:cubicBezTo>
                  <a:cubicBezTo>
                    <a:pt x="550381" y="103112"/>
                    <a:pt x="542170" y="111149"/>
                    <a:pt x="535960" y="121296"/>
                  </a:cubicBezTo>
                  <a:cubicBezTo>
                    <a:pt x="529724" y="131457"/>
                    <a:pt x="526620" y="144467"/>
                    <a:pt x="526620" y="160339"/>
                  </a:cubicBezTo>
                  <a:cubicBezTo>
                    <a:pt x="526620" y="171132"/>
                    <a:pt x="528851" y="180271"/>
                    <a:pt x="533326" y="187716"/>
                  </a:cubicBezTo>
                  <a:cubicBezTo>
                    <a:pt x="537788" y="195176"/>
                    <a:pt x="543688" y="201358"/>
                    <a:pt x="551027" y="206291"/>
                  </a:cubicBezTo>
                  <a:cubicBezTo>
                    <a:pt x="558351" y="211210"/>
                    <a:pt x="566738" y="215174"/>
                    <a:pt x="576146" y="218185"/>
                  </a:cubicBezTo>
                  <a:cubicBezTo>
                    <a:pt x="585541" y="221222"/>
                    <a:pt x="595204" y="223816"/>
                    <a:pt x="605082" y="226047"/>
                  </a:cubicBezTo>
                  <a:cubicBezTo>
                    <a:pt x="629315" y="231114"/>
                    <a:pt x="648211" y="236208"/>
                    <a:pt x="661772" y="241275"/>
                  </a:cubicBezTo>
                  <a:cubicBezTo>
                    <a:pt x="675320" y="246342"/>
                    <a:pt x="682107" y="253976"/>
                    <a:pt x="682107" y="264123"/>
                  </a:cubicBezTo>
                  <a:cubicBezTo>
                    <a:pt x="682107" y="270171"/>
                    <a:pt x="680669" y="275171"/>
                    <a:pt x="677793" y="279122"/>
                  </a:cubicBezTo>
                  <a:cubicBezTo>
                    <a:pt x="674943" y="283100"/>
                    <a:pt x="671341" y="286272"/>
                    <a:pt x="667041" y="288637"/>
                  </a:cubicBezTo>
                  <a:cubicBezTo>
                    <a:pt x="662726" y="291016"/>
                    <a:pt x="657955" y="292764"/>
                    <a:pt x="652687" y="293879"/>
                  </a:cubicBezTo>
                  <a:cubicBezTo>
                    <a:pt x="647418" y="295008"/>
                    <a:pt x="642392" y="295559"/>
                    <a:pt x="637607" y="295559"/>
                  </a:cubicBezTo>
                  <a:cubicBezTo>
                    <a:pt x="630914" y="295559"/>
                    <a:pt x="624436" y="294766"/>
                    <a:pt x="618227" y="293180"/>
                  </a:cubicBezTo>
                  <a:cubicBezTo>
                    <a:pt x="612017" y="291581"/>
                    <a:pt x="606520" y="289135"/>
                    <a:pt x="601722" y="285788"/>
                  </a:cubicBezTo>
                  <a:cubicBezTo>
                    <a:pt x="596938" y="282455"/>
                    <a:pt x="593027" y="278168"/>
                    <a:pt x="590003" y="272926"/>
                  </a:cubicBezTo>
                  <a:lnTo>
                    <a:pt x="590029" y="272926"/>
                  </a:lnTo>
                  <a:cubicBezTo>
                    <a:pt x="587005" y="267698"/>
                    <a:pt x="585487" y="261435"/>
                    <a:pt x="585487" y="254124"/>
                  </a:cubicBezTo>
                  <a:lnTo>
                    <a:pt x="520894" y="254124"/>
                  </a:lnTo>
                  <a:cubicBezTo>
                    <a:pt x="521539" y="270641"/>
                    <a:pt x="525289" y="284364"/>
                    <a:pt x="532143" y="295317"/>
                  </a:cubicBezTo>
                  <a:cubicBezTo>
                    <a:pt x="539011" y="306271"/>
                    <a:pt x="547774" y="315074"/>
                    <a:pt x="558459" y="321740"/>
                  </a:cubicBezTo>
                  <a:cubicBezTo>
                    <a:pt x="569144" y="328406"/>
                    <a:pt x="581334" y="333164"/>
                    <a:pt x="595043" y="336027"/>
                  </a:cubicBezTo>
                  <a:cubicBezTo>
                    <a:pt x="608751" y="338876"/>
                    <a:pt x="623119" y="340301"/>
                    <a:pt x="637150" y="340301"/>
                  </a:cubicBezTo>
                  <a:cubicBezTo>
                    <a:pt x="651181" y="340301"/>
                    <a:pt x="664971" y="338943"/>
                    <a:pt x="678532" y="336255"/>
                  </a:cubicBezTo>
                  <a:cubicBezTo>
                    <a:pt x="692079" y="333554"/>
                    <a:pt x="704122" y="328877"/>
                    <a:pt x="714659" y="322211"/>
                  </a:cubicBezTo>
                  <a:cubicBezTo>
                    <a:pt x="725155" y="315544"/>
                    <a:pt x="733703" y="306728"/>
                    <a:pt x="740235" y="295788"/>
                  </a:cubicBezTo>
                  <a:cubicBezTo>
                    <a:pt x="746780" y="284834"/>
                    <a:pt x="750046" y="271260"/>
                    <a:pt x="750046" y="255064"/>
                  </a:cubicBezTo>
                  <a:cubicBezTo>
                    <a:pt x="750046" y="243640"/>
                    <a:pt x="747815" y="234044"/>
                    <a:pt x="743340" y="226262"/>
                  </a:cubicBezTo>
                  <a:close/>
                  <a:moveTo>
                    <a:pt x="492294" y="4207"/>
                  </a:moveTo>
                  <a:cubicBezTo>
                    <a:pt x="486340" y="1398"/>
                    <a:pt x="479324" y="0"/>
                    <a:pt x="472120" y="0"/>
                  </a:cubicBezTo>
                  <a:cubicBezTo>
                    <a:pt x="464917" y="0"/>
                    <a:pt x="458291" y="1398"/>
                    <a:pt x="452175" y="4207"/>
                  </a:cubicBezTo>
                  <a:cubicBezTo>
                    <a:pt x="446087" y="6989"/>
                    <a:pt x="441383" y="10967"/>
                    <a:pt x="438104" y="16101"/>
                  </a:cubicBezTo>
                  <a:cubicBezTo>
                    <a:pt x="434811" y="21235"/>
                    <a:pt x="433171" y="26611"/>
                    <a:pt x="433171" y="33143"/>
                  </a:cubicBezTo>
                  <a:cubicBezTo>
                    <a:pt x="433171" y="39675"/>
                    <a:pt x="434824" y="45508"/>
                    <a:pt x="438104" y="50642"/>
                  </a:cubicBezTo>
                  <a:cubicBezTo>
                    <a:pt x="441383" y="55776"/>
                    <a:pt x="446074" y="59821"/>
                    <a:pt x="452175" y="62778"/>
                  </a:cubicBezTo>
                  <a:cubicBezTo>
                    <a:pt x="458277" y="65735"/>
                    <a:pt x="464607" y="67213"/>
                    <a:pt x="472120" y="67213"/>
                  </a:cubicBezTo>
                  <a:cubicBezTo>
                    <a:pt x="479633" y="67213"/>
                    <a:pt x="486353" y="65735"/>
                    <a:pt x="492294" y="62778"/>
                  </a:cubicBezTo>
                  <a:cubicBezTo>
                    <a:pt x="498234" y="59821"/>
                    <a:pt x="502858" y="55776"/>
                    <a:pt x="506124" y="50642"/>
                  </a:cubicBezTo>
                  <a:cubicBezTo>
                    <a:pt x="509416" y="45508"/>
                    <a:pt x="511056" y="39675"/>
                    <a:pt x="511056" y="33143"/>
                  </a:cubicBezTo>
                  <a:cubicBezTo>
                    <a:pt x="511056" y="26611"/>
                    <a:pt x="509403" y="21235"/>
                    <a:pt x="506124" y="16101"/>
                  </a:cubicBezTo>
                  <a:cubicBezTo>
                    <a:pt x="502844" y="10967"/>
                    <a:pt x="498221" y="7002"/>
                    <a:pt x="492294" y="4207"/>
                  </a:cubicBezTo>
                  <a:close/>
                </a:path>
              </a:pathLst>
            </a:custGeom>
            <a:solidFill>
              <a:schemeClr val="tx1"/>
            </a:solidFill>
            <a:ln w="1334" cap="flat">
              <a:noFill/>
              <a:prstDash val="solid"/>
              <a:miter/>
            </a:ln>
          </p:spPr>
          <p:txBody>
            <a:bodyPr rtlCol="0" anchor="ctr"/>
            <a:lstStyle/>
            <a:p>
              <a:endParaRPr lang="en-US"/>
            </a:p>
          </p:txBody>
        </p:sp>
      </p:grpSp>
      <p:sp>
        <p:nvSpPr>
          <p:cNvPr id="8" name="Rectangle 7">
            <a:extLst>
              <a:ext uri="{FF2B5EF4-FFF2-40B4-BE49-F238E27FC236}">
                <a16:creationId xmlns:a16="http://schemas.microsoft.com/office/drawing/2014/main" id="{903C432C-CB0E-7795-DD32-8800484A6F08}"/>
              </a:ext>
            </a:extLst>
          </p:cNvPr>
          <p:cNvSpPr/>
          <p:nvPr userDrawn="1"/>
        </p:nvSpPr>
        <p:spPr>
          <a:xfrm>
            <a:off x="10200456" y="5980615"/>
            <a:ext cx="1728192" cy="61703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nk arrows on a black background&#10;&#10;AI-generated content may be incorrect.">
            <a:extLst>
              <a:ext uri="{FF2B5EF4-FFF2-40B4-BE49-F238E27FC236}">
                <a16:creationId xmlns:a16="http://schemas.microsoft.com/office/drawing/2014/main" id="{542C33B0-AD0B-163C-36A1-ECBA19EA7C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30578" y="0"/>
            <a:ext cx="5661422" cy="6858000"/>
          </a:xfrm>
          <a:prstGeom prst="rect">
            <a:avLst/>
          </a:prstGeom>
        </p:spPr>
      </p:pic>
      <p:sp>
        <p:nvSpPr>
          <p:cNvPr id="4" name="Flight Mode" hidden="1">
            <a:extLst>
              <a:ext uri="{FF2B5EF4-FFF2-40B4-BE49-F238E27FC236}">
                <a16:creationId xmlns:a16="http://schemas.microsoft.com/office/drawing/2014/main" id="{9C227318-57A7-D913-2732-B73DB1E04D97}"/>
              </a:ext>
            </a:extLst>
          </p:cNvPr>
          <p:cNvSpPr/>
          <p:nvPr userDrawn="1">
            <p:custDataLst>
              <p:tags r:id="rId1"/>
            </p:custDataLst>
          </p:nvPr>
        </p:nvSpPr>
        <p:spPr>
          <a:xfrm>
            <a:off x="401587" y="5785839"/>
            <a:ext cx="1615733" cy="738787"/>
          </a:xfrm>
          <a:prstGeom prst="rect">
            <a:avLst/>
          </a:prstGeom>
          <a:solidFill>
            <a:schemeClr val="bg2"/>
          </a:solidFill>
          <a:ln>
            <a:noFill/>
          </a:ln>
        </p:spPr>
        <p:style>
          <a:lnRef idx="3">
            <a:schemeClr val="lt1"/>
          </a:lnRef>
          <a:fillRef idx="1">
            <a:schemeClr val="accent1"/>
          </a:fillRef>
          <a:effectRef idx="2">
            <a:schemeClr val="accent1"/>
          </a:effectRef>
          <a:fontRef idx="minor">
            <a:schemeClr val="lt1"/>
          </a:fontRef>
        </p:style>
        <p:txBody>
          <a:bodyPr lIns="97200" tIns="97200" rIns="97200" bIns="97200" rtlCol="0" anchor="ctr"/>
          <a:lstStyle/>
          <a:p>
            <a:pPr lvl="0" algn="ctr" defTabSz="972000">
              <a:lnSpc>
                <a:spcPct val="120000"/>
              </a:lnSpc>
              <a:spcAft>
                <a:spcPts val="700"/>
              </a:spcAft>
            </a:pPr>
            <a:endParaRPr lang="en-US" dirty="0">
              <a:solidFill>
                <a:schemeClr val="tx1"/>
              </a:solidFill>
            </a:endParaRPr>
          </a:p>
        </p:txBody>
      </p:sp>
      <p:sp>
        <p:nvSpPr>
          <p:cNvPr id="5" name="MIO_Placeholder_Mapping" hidden="1">
            <a:extLst>
              <a:ext uri="{FF2B5EF4-FFF2-40B4-BE49-F238E27FC236}">
                <a16:creationId xmlns:a16="http://schemas.microsoft.com/office/drawing/2014/main" id="{869754CA-7A9E-F82A-B017-42522255CA22}"/>
              </a:ext>
            </a:extLst>
          </p:cNvPr>
          <p:cNvSpPr/>
          <p:nvPr userDrawn="1">
            <p:custDataLst>
              <p:tags r:id="rId2"/>
            </p:custDataLst>
          </p:nvPr>
        </p:nvSpPr>
        <p:spPr>
          <a:xfrm>
            <a:off x="0" y="0"/>
            <a:ext cx="0" cy="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0401618"/>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 Gree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4CA95-B765-B39E-237D-5D05319A5A7E}"/>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C58964C5-7FA0-CCCC-1C30-91BD5EBD4B29}"/>
              </a:ext>
            </a:extLst>
          </p:cNvPr>
          <p:cNvSpPr>
            <a:spLocks noGrp="1"/>
          </p:cNvSpPr>
          <p:nvPr>
            <p:ph type="body" sz="quarter" idx="12" hasCustomPrompt="1"/>
          </p:nvPr>
        </p:nvSpPr>
        <p:spPr>
          <a:xfrm>
            <a:off x="551384" y="1196752"/>
            <a:ext cx="5472000" cy="719138"/>
          </a:xfrm>
          <a:solidFill>
            <a:schemeClr val="tx1"/>
          </a:solidFill>
        </p:spPr>
        <p:txBody>
          <a:bodyPr lIns="72000" tIns="72000" rIns="72000" bIns="72000">
            <a:normAutofit/>
          </a:bodyPr>
          <a:lstStyle>
            <a:lvl1pPr>
              <a:lnSpc>
                <a:spcPct val="100000"/>
              </a:lnSpc>
              <a:defRPr sz="1800" b="1">
                <a:solidFill>
                  <a:schemeClr val="bg1"/>
                </a:solidFill>
                <a:latin typeface="+mj-lt"/>
              </a:defRPr>
            </a:lvl1pPr>
          </a:lstStyle>
          <a:p>
            <a:pPr lvl="0"/>
            <a:r>
              <a:rPr lang="en-US"/>
              <a:t>Click to edit Master text styles </a:t>
            </a:r>
          </a:p>
        </p:txBody>
      </p:sp>
      <p:sp>
        <p:nvSpPr>
          <p:cNvPr id="9" name="Text Placeholder 5">
            <a:extLst>
              <a:ext uri="{FF2B5EF4-FFF2-40B4-BE49-F238E27FC236}">
                <a16:creationId xmlns:a16="http://schemas.microsoft.com/office/drawing/2014/main" id="{0F777FB8-224A-FE2F-EE47-EF094DBD703F}"/>
              </a:ext>
            </a:extLst>
          </p:cNvPr>
          <p:cNvSpPr>
            <a:spLocks noGrp="1"/>
          </p:cNvSpPr>
          <p:nvPr>
            <p:ph type="body" sz="quarter" idx="13"/>
          </p:nvPr>
        </p:nvSpPr>
        <p:spPr>
          <a:xfrm>
            <a:off x="6168008" y="1196752"/>
            <a:ext cx="5472000" cy="719138"/>
          </a:xfrm>
          <a:solidFill>
            <a:schemeClr val="tx1"/>
          </a:solidFill>
        </p:spPr>
        <p:txBody>
          <a:bodyPr lIns="72000" tIns="72000" rIns="72000" bIns="72000">
            <a:normAutofit/>
          </a:bodyPr>
          <a:lstStyle>
            <a:lvl1pPr>
              <a:lnSpc>
                <a:spcPct val="100000"/>
              </a:lnSpc>
              <a:defRPr sz="1800" b="1">
                <a:solidFill>
                  <a:schemeClr val="bg1"/>
                </a:solidFill>
                <a:latin typeface="+mj-lt"/>
              </a:defRPr>
            </a:lvl1pPr>
          </a:lstStyle>
          <a:p>
            <a:pPr lvl="0"/>
            <a:r>
              <a:rPr lang="en-US"/>
              <a:t>Click to edit Master text styles</a:t>
            </a:r>
          </a:p>
        </p:txBody>
      </p:sp>
      <p:sp>
        <p:nvSpPr>
          <p:cNvPr id="11" name="Content Placeholder 10">
            <a:extLst>
              <a:ext uri="{FF2B5EF4-FFF2-40B4-BE49-F238E27FC236}">
                <a16:creationId xmlns:a16="http://schemas.microsoft.com/office/drawing/2014/main" id="{8C4F5225-98C4-062A-B081-A82119FFF644}"/>
              </a:ext>
            </a:extLst>
          </p:cNvPr>
          <p:cNvSpPr>
            <a:spLocks noGrp="1"/>
          </p:cNvSpPr>
          <p:nvPr>
            <p:ph sz="quarter" idx="14"/>
          </p:nvPr>
        </p:nvSpPr>
        <p:spPr>
          <a:xfrm>
            <a:off x="550863" y="2060848"/>
            <a:ext cx="5472000" cy="40319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0">
            <a:extLst>
              <a:ext uri="{FF2B5EF4-FFF2-40B4-BE49-F238E27FC236}">
                <a16:creationId xmlns:a16="http://schemas.microsoft.com/office/drawing/2014/main" id="{CB06AA18-1927-8C17-4E9F-320FA4A676AB}"/>
              </a:ext>
            </a:extLst>
          </p:cNvPr>
          <p:cNvSpPr>
            <a:spLocks noGrp="1"/>
          </p:cNvSpPr>
          <p:nvPr>
            <p:ph sz="quarter" idx="15"/>
          </p:nvPr>
        </p:nvSpPr>
        <p:spPr>
          <a:xfrm>
            <a:off x="6168616" y="2060848"/>
            <a:ext cx="5472000" cy="40319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D1AA604-BA37-C370-0E4E-A2AB289F33EF}"/>
              </a:ext>
            </a:extLst>
          </p:cNvPr>
          <p:cNvSpPr>
            <a:spLocks noGrp="1"/>
          </p:cNvSpPr>
          <p:nvPr>
            <p:ph type="ftr" sz="quarter" idx="16"/>
          </p:nvPr>
        </p:nvSpPr>
        <p:spPr/>
        <p:txBody>
          <a:bodyPr/>
          <a:lstStyle/>
          <a:p>
            <a:r>
              <a:rPr lang="en-US"/>
              <a:t>© SAG ARIS GmbH. All rights reserved.</a:t>
            </a:r>
          </a:p>
        </p:txBody>
      </p:sp>
      <p:sp>
        <p:nvSpPr>
          <p:cNvPr id="7" name="Slide Number Placeholder 6">
            <a:extLst>
              <a:ext uri="{FF2B5EF4-FFF2-40B4-BE49-F238E27FC236}">
                <a16:creationId xmlns:a16="http://schemas.microsoft.com/office/drawing/2014/main" id="{6E97C579-1B43-D1E2-6B68-F80458FBE4A2}"/>
              </a:ext>
            </a:extLst>
          </p:cNvPr>
          <p:cNvSpPr>
            <a:spLocks noGrp="1"/>
          </p:cNvSpPr>
          <p:nvPr>
            <p:ph type="sldNum" sz="quarter" idx="17"/>
          </p:nvPr>
        </p:nvSpPr>
        <p:spPr/>
        <p:txBody>
          <a:bodyPr/>
          <a:lstStyle/>
          <a:p>
            <a:fld id="{59C7FD53-A61A-46D7-B725-1FF4E056D6EF}" type="slidenum">
              <a:rPr lang="en-US"/>
              <a:pPr/>
              <a:t>‹#›</a:t>
            </a:fld>
            <a:endParaRPr lang="en-US"/>
          </a:p>
        </p:txBody>
      </p:sp>
      <p:sp>
        <p:nvSpPr>
          <p:cNvPr id="3" name="Subtitle 1">
            <a:extLst>
              <a:ext uri="{FF2B5EF4-FFF2-40B4-BE49-F238E27FC236}">
                <a16:creationId xmlns:a16="http://schemas.microsoft.com/office/drawing/2014/main" id="{08A01AEB-F5F0-8156-CAFE-8663314DD23A}"/>
              </a:ext>
            </a:extLst>
          </p:cNvPr>
          <p:cNvSpPr>
            <a:spLocks noGrp="1"/>
          </p:cNvSpPr>
          <p:nvPr>
            <p:ph type="subTitle" sz="quarter" idx="1"/>
          </p:nvPr>
        </p:nvSpPr>
        <p:spPr>
          <a:xfrm>
            <a:off x="550862" y="707400"/>
            <a:ext cx="11088001" cy="290513"/>
          </a:xfrm>
        </p:spPr>
        <p:txBody>
          <a:bodyPr tIns="50800"/>
          <a:lstStyle>
            <a:lvl1pPr marL="0" indent="0">
              <a:lnSpc>
                <a:spcPct val="100000"/>
              </a:lnSpc>
              <a:spcBef>
                <a:spcPct val="0"/>
              </a:spcBef>
              <a:spcAft>
                <a:spcPts val="765"/>
              </a:spcAft>
              <a:buFontTx/>
              <a:buNone/>
              <a:defRPr b="0" baseline="0">
                <a:solidFill>
                  <a:schemeClr val="tx1"/>
                </a:solidFill>
                <a:latin typeface="+mn-lt"/>
                <a:cs typeface="+mn-cs"/>
              </a:defRPr>
            </a:lvl1pPr>
          </a:lstStyle>
          <a:p>
            <a:pPr lvl="0"/>
            <a:r>
              <a:rPr lang="en-US"/>
              <a:t>Click to edit Master subtitle style</a:t>
            </a:r>
          </a:p>
        </p:txBody>
      </p:sp>
      <p:sp>
        <p:nvSpPr>
          <p:cNvPr id="4" name="Freeform: Shape 3">
            <a:extLst>
              <a:ext uri="{FF2B5EF4-FFF2-40B4-BE49-F238E27FC236}">
                <a16:creationId xmlns:a16="http://schemas.microsoft.com/office/drawing/2014/main" id="{D54DFE97-7596-CDC2-0C40-8FCEB75F200B}"/>
              </a:ext>
            </a:extLst>
          </p:cNvPr>
          <p:cNvSpPr/>
          <p:nvPr userDrawn="1"/>
        </p:nvSpPr>
        <p:spPr>
          <a:xfrm>
            <a:off x="10633946" y="6254726"/>
            <a:ext cx="750046" cy="340300"/>
          </a:xfrm>
          <a:custGeom>
            <a:avLst/>
            <a:gdLst>
              <a:gd name="connsiteX0" fmla="*/ 196641 w 750046"/>
              <a:gd name="connsiteY0" fmla="*/ 94107 h 340300"/>
              <a:gd name="connsiteX1" fmla="*/ 161710 w 750046"/>
              <a:gd name="connsiteY1" fmla="*/ 83866 h 340300"/>
              <a:gd name="connsiteX2" fmla="*/ 123917 w 750046"/>
              <a:gd name="connsiteY2" fmla="*/ 81245 h 340300"/>
              <a:gd name="connsiteX3" fmla="*/ 83005 w 750046"/>
              <a:gd name="connsiteY3" fmla="*/ 85304 h 340300"/>
              <a:gd name="connsiteX4" fmla="*/ 46408 w 750046"/>
              <a:gd name="connsiteY4" fmla="*/ 98878 h 340300"/>
              <a:gd name="connsiteX5" fmla="*/ 19622 w 750046"/>
              <a:gd name="connsiteY5" fmla="*/ 124118 h 340300"/>
              <a:gd name="connsiteX6" fmla="*/ 7674 w 750046"/>
              <a:gd name="connsiteY6" fmla="*/ 163645 h 340300"/>
              <a:gd name="connsiteX7" fmla="*/ 75587 w 750046"/>
              <a:gd name="connsiteY7" fmla="*/ 163645 h 340300"/>
              <a:gd name="connsiteX8" fmla="*/ 88973 w 750046"/>
              <a:gd name="connsiteY8" fmla="*/ 135085 h 340300"/>
              <a:gd name="connsiteX9" fmla="*/ 120543 w 750046"/>
              <a:gd name="connsiteY9" fmla="*/ 126511 h 340300"/>
              <a:gd name="connsiteX10" fmla="*/ 137532 w 750046"/>
              <a:gd name="connsiteY10" fmla="*/ 127693 h 340300"/>
              <a:gd name="connsiteX11" fmla="*/ 151415 w 750046"/>
              <a:gd name="connsiteY11" fmla="*/ 132465 h 340300"/>
              <a:gd name="connsiteX12" fmla="*/ 160984 w 750046"/>
              <a:gd name="connsiteY12" fmla="*/ 142464 h 340300"/>
              <a:gd name="connsiteX13" fmla="*/ 164559 w 750046"/>
              <a:gd name="connsiteY13" fmla="*/ 159842 h 340300"/>
              <a:gd name="connsiteX14" fmla="*/ 158350 w 750046"/>
              <a:gd name="connsiteY14" fmla="*/ 175795 h 340300"/>
              <a:gd name="connsiteX15" fmla="*/ 140166 w 750046"/>
              <a:gd name="connsiteY15" fmla="*/ 184128 h 340300"/>
              <a:gd name="connsiteX16" fmla="*/ 113850 w 750046"/>
              <a:gd name="connsiteY16" fmla="*/ 188429 h 340300"/>
              <a:gd name="connsiteX17" fmla="*/ 83718 w 750046"/>
              <a:gd name="connsiteY17" fmla="*/ 192232 h 340300"/>
              <a:gd name="connsiteX18" fmla="*/ 53330 w 750046"/>
              <a:gd name="connsiteY18" fmla="*/ 198657 h 340300"/>
              <a:gd name="connsiteX19" fmla="*/ 26544 w 750046"/>
              <a:gd name="connsiteY19" fmla="*/ 210793 h 340300"/>
              <a:gd name="connsiteX20" fmla="*/ 7419 w 750046"/>
              <a:gd name="connsiteY20" fmla="*/ 232458 h 340300"/>
              <a:gd name="connsiteX21" fmla="*/ 0 w 750046"/>
              <a:gd name="connsiteY21" fmla="*/ 266972 h 340300"/>
              <a:gd name="connsiteX22" fmla="*/ 6465 w 750046"/>
              <a:gd name="connsiteY22" fmla="*/ 299833 h 340300"/>
              <a:gd name="connsiteX23" fmla="*/ 24407 w 750046"/>
              <a:gd name="connsiteY23" fmla="*/ 322694 h 340300"/>
              <a:gd name="connsiteX24" fmla="*/ 51193 w 750046"/>
              <a:gd name="connsiteY24" fmla="*/ 336027 h 340300"/>
              <a:gd name="connsiteX25" fmla="*/ 84202 w 750046"/>
              <a:gd name="connsiteY25" fmla="*/ 340301 h 340300"/>
              <a:gd name="connsiteX26" fmla="*/ 129172 w 750046"/>
              <a:gd name="connsiteY26" fmla="*/ 333635 h 340300"/>
              <a:gd name="connsiteX27" fmla="*/ 167449 w 750046"/>
              <a:gd name="connsiteY27" fmla="*/ 310303 h 340300"/>
              <a:gd name="connsiteX28" fmla="*/ 167449 w 750046"/>
              <a:gd name="connsiteY28" fmla="*/ 334118 h 340300"/>
              <a:gd name="connsiteX29" fmla="*/ 232512 w 750046"/>
              <a:gd name="connsiteY29" fmla="*/ 334118 h 340300"/>
              <a:gd name="connsiteX30" fmla="*/ 232512 w 750046"/>
              <a:gd name="connsiteY30" fmla="*/ 151267 h 340300"/>
              <a:gd name="connsiteX31" fmla="*/ 222472 w 750046"/>
              <a:gd name="connsiteY31" fmla="*/ 115315 h 340300"/>
              <a:gd name="connsiteX32" fmla="*/ 196641 w 750046"/>
              <a:gd name="connsiteY32" fmla="*/ 94120 h 340300"/>
              <a:gd name="connsiteX33" fmla="*/ 164613 w 750046"/>
              <a:gd name="connsiteY33" fmla="*/ 238869 h 340300"/>
              <a:gd name="connsiteX34" fmla="*/ 163417 w 750046"/>
              <a:gd name="connsiteY34" fmla="*/ 254097 h 340300"/>
              <a:gd name="connsiteX35" fmla="*/ 156952 w 750046"/>
              <a:gd name="connsiteY35" fmla="*/ 272913 h 340300"/>
              <a:gd name="connsiteX36" fmla="*/ 140676 w 750046"/>
              <a:gd name="connsiteY36" fmla="*/ 288866 h 340300"/>
              <a:gd name="connsiteX37" fmla="*/ 109576 w 750046"/>
              <a:gd name="connsiteY37" fmla="*/ 295532 h 340300"/>
              <a:gd name="connsiteX38" fmla="*/ 93784 w 750046"/>
              <a:gd name="connsiteY38" fmla="*/ 294094 h 340300"/>
              <a:gd name="connsiteX39" fmla="*/ 80398 w 750046"/>
              <a:gd name="connsiteY39" fmla="*/ 289094 h 340300"/>
              <a:gd name="connsiteX40" fmla="*/ 71313 w 750046"/>
              <a:gd name="connsiteY40" fmla="*/ 279337 h 340300"/>
              <a:gd name="connsiteX41" fmla="*/ 67966 w 750046"/>
              <a:gd name="connsiteY41" fmla="*/ 264109 h 340300"/>
              <a:gd name="connsiteX42" fmla="*/ 71313 w 750046"/>
              <a:gd name="connsiteY42" fmla="*/ 248398 h 340300"/>
              <a:gd name="connsiteX43" fmla="*/ 80156 w 750046"/>
              <a:gd name="connsiteY43" fmla="*/ 238157 h 340300"/>
              <a:gd name="connsiteX44" fmla="*/ 93072 w 750046"/>
              <a:gd name="connsiteY44" fmla="*/ 231732 h 340300"/>
              <a:gd name="connsiteX45" fmla="*/ 108152 w 750046"/>
              <a:gd name="connsiteY45" fmla="*/ 227929 h 340300"/>
              <a:gd name="connsiteX46" fmla="*/ 124428 w 750046"/>
              <a:gd name="connsiteY46" fmla="*/ 225550 h 340300"/>
              <a:gd name="connsiteX47" fmla="*/ 139978 w 750046"/>
              <a:gd name="connsiteY47" fmla="*/ 223171 h 340300"/>
              <a:gd name="connsiteX48" fmla="*/ 153848 w 750046"/>
              <a:gd name="connsiteY48" fmla="*/ 219596 h 340300"/>
              <a:gd name="connsiteX49" fmla="*/ 164613 w 750046"/>
              <a:gd name="connsiteY49" fmla="*/ 213642 h 340300"/>
              <a:gd name="connsiteX50" fmla="*/ 164627 w 750046"/>
              <a:gd name="connsiteY50" fmla="*/ 213642 h 340300"/>
              <a:gd name="connsiteX51" fmla="*/ 164627 w 750046"/>
              <a:gd name="connsiteY51" fmla="*/ 238869 h 340300"/>
              <a:gd name="connsiteX52" fmla="*/ 403079 w 750046"/>
              <a:gd name="connsiteY52" fmla="*/ 87938 h 340300"/>
              <a:gd name="connsiteX53" fmla="*/ 389424 w 750046"/>
              <a:gd name="connsiteY53" fmla="*/ 89067 h 340300"/>
              <a:gd name="connsiteX54" fmla="*/ 378188 w 750046"/>
              <a:gd name="connsiteY54" fmla="*/ 91741 h 340300"/>
              <a:gd name="connsiteX55" fmla="*/ 355690 w 750046"/>
              <a:gd name="connsiteY55" fmla="*/ 102453 h 340300"/>
              <a:gd name="connsiteX56" fmla="*/ 337035 w 750046"/>
              <a:gd name="connsiteY56" fmla="*/ 119119 h 340300"/>
              <a:gd name="connsiteX57" fmla="*/ 324119 w 750046"/>
              <a:gd name="connsiteY57" fmla="*/ 140314 h 340300"/>
              <a:gd name="connsiteX58" fmla="*/ 323165 w 750046"/>
              <a:gd name="connsiteY58" fmla="*/ 140314 h 340300"/>
              <a:gd name="connsiteX59" fmla="*/ 323165 w 750046"/>
              <a:gd name="connsiteY59" fmla="*/ 87938 h 340300"/>
              <a:gd name="connsiteX60" fmla="*/ 258572 w 750046"/>
              <a:gd name="connsiteY60" fmla="*/ 87938 h 340300"/>
              <a:gd name="connsiteX61" fmla="*/ 258572 w 750046"/>
              <a:gd name="connsiteY61" fmla="*/ 334118 h 340300"/>
              <a:gd name="connsiteX62" fmla="*/ 326498 w 750046"/>
              <a:gd name="connsiteY62" fmla="*/ 334118 h 340300"/>
              <a:gd name="connsiteX63" fmla="*/ 326498 w 750046"/>
              <a:gd name="connsiteY63" fmla="*/ 229824 h 340300"/>
              <a:gd name="connsiteX64" fmla="*/ 329871 w 750046"/>
              <a:gd name="connsiteY64" fmla="*/ 198872 h 340300"/>
              <a:gd name="connsiteX65" fmla="*/ 335180 w 750046"/>
              <a:gd name="connsiteY65" fmla="*/ 183725 h 340300"/>
              <a:gd name="connsiteX66" fmla="*/ 341107 w 750046"/>
              <a:gd name="connsiteY66" fmla="*/ 173873 h 340300"/>
              <a:gd name="connsiteX67" fmla="*/ 361926 w 750046"/>
              <a:gd name="connsiteY67" fmla="*/ 156966 h 340300"/>
              <a:gd name="connsiteX68" fmla="*/ 393496 w 750046"/>
              <a:gd name="connsiteY68" fmla="*/ 150783 h 340300"/>
              <a:gd name="connsiteX69" fmla="*/ 406412 w 750046"/>
              <a:gd name="connsiteY69" fmla="*/ 151482 h 340300"/>
              <a:gd name="connsiteX70" fmla="*/ 411412 w 750046"/>
              <a:gd name="connsiteY70" fmla="*/ 152087 h 340300"/>
              <a:gd name="connsiteX71" fmla="*/ 417890 w 750046"/>
              <a:gd name="connsiteY71" fmla="*/ 153149 h 340300"/>
              <a:gd name="connsiteX72" fmla="*/ 417890 w 750046"/>
              <a:gd name="connsiteY72" fmla="*/ 90303 h 340300"/>
              <a:gd name="connsiteX73" fmla="*/ 403066 w 750046"/>
              <a:gd name="connsiteY73" fmla="*/ 87924 h 340300"/>
              <a:gd name="connsiteX74" fmla="*/ 403079 w 750046"/>
              <a:gd name="connsiteY74" fmla="*/ 87924 h 340300"/>
              <a:gd name="connsiteX75" fmla="*/ 438144 w 750046"/>
              <a:gd name="connsiteY75" fmla="*/ 334118 h 340300"/>
              <a:gd name="connsiteX76" fmla="*/ 506083 w 750046"/>
              <a:gd name="connsiteY76" fmla="*/ 334118 h 340300"/>
              <a:gd name="connsiteX77" fmla="*/ 506083 w 750046"/>
              <a:gd name="connsiteY77" fmla="*/ 87938 h 340300"/>
              <a:gd name="connsiteX78" fmla="*/ 438144 w 750046"/>
              <a:gd name="connsiteY78" fmla="*/ 87938 h 340300"/>
              <a:gd name="connsiteX79" fmla="*/ 438144 w 750046"/>
              <a:gd name="connsiteY79" fmla="*/ 334118 h 340300"/>
              <a:gd name="connsiteX80" fmla="*/ 743326 w 750046"/>
              <a:gd name="connsiteY80" fmla="*/ 226276 h 340300"/>
              <a:gd name="connsiteX81" fmla="*/ 725626 w 750046"/>
              <a:gd name="connsiteY81" fmla="*/ 206748 h 340300"/>
              <a:gd name="connsiteX82" fmla="*/ 700506 w 750046"/>
              <a:gd name="connsiteY82" fmla="*/ 194141 h 340300"/>
              <a:gd name="connsiteX83" fmla="*/ 671570 w 750046"/>
              <a:gd name="connsiteY83" fmla="*/ 186050 h 340300"/>
              <a:gd name="connsiteX84" fmla="*/ 643346 w 750046"/>
              <a:gd name="connsiteY84" fmla="*/ 179868 h 340300"/>
              <a:gd name="connsiteX85" fmla="*/ 618710 w 750046"/>
              <a:gd name="connsiteY85" fmla="*/ 173443 h 340300"/>
              <a:gd name="connsiteX86" fmla="*/ 601252 w 750046"/>
              <a:gd name="connsiteY86" fmla="*/ 164156 h 340300"/>
              <a:gd name="connsiteX87" fmla="*/ 594545 w 750046"/>
              <a:gd name="connsiteY87" fmla="*/ 149399 h 340300"/>
              <a:gd name="connsiteX88" fmla="*/ 598376 w 750046"/>
              <a:gd name="connsiteY88" fmla="*/ 137263 h 340300"/>
              <a:gd name="connsiteX89" fmla="*/ 607717 w 750046"/>
              <a:gd name="connsiteY89" fmla="*/ 130368 h 340300"/>
              <a:gd name="connsiteX90" fmla="*/ 619920 w 750046"/>
              <a:gd name="connsiteY90" fmla="*/ 127277 h 340300"/>
              <a:gd name="connsiteX91" fmla="*/ 632365 w 750046"/>
              <a:gd name="connsiteY91" fmla="*/ 126564 h 340300"/>
              <a:gd name="connsiteX92" fmla="*/ 663936 w 750046"/>
              <a:gd name="connsiteY92" fmla="*/ 133459 h 340300"/>
              <a:gd name="connsiteX93" fmla="*/ 678760 w 750046"/>
              <a:gd name="connsiteY93" fmla="*/ 159882 h 340300"/>
              <a:gd name="connsiteX94" fmla="*/ 743353 w 750046"/>
              <a:gd name="connsiteY94" fmla="*/ 159882 h 340300"/>
              <a:gd name="connsiteX95" fmla="*/ 731633 w 750046"/>
              <a:gd name="connsiteY95" fmla="*/ 122022 h 340300"/>
              <a:gd name="connsiteX96" fmla="*/ 706998 w 750046"/>
              <a:gd name="connsiteY96" fmla="*/ 97964 h 340300"/>
              <a:gd name="connsiteX97" fmla="*/ 673263 w 750046"/>
              <a:gd name="connsiteY97" fmla="*/ 85102 h 340300"/>
              <a:gd name="connsiteX98" fmla="*/ 634274 w 750046"/>
              <a:gd name="connsiteY98" fmla="*/ 81299 h 340300"/>
              <a:gd name="connsiteX99" fmla="*/ 595043 w 750046"/>
              <a:gd name="connsiteY99" fmla="*/ 84860 h 340300"/>
              <a:gd name="connsiteX100" fmla="*/ 560596 w 750046"/>
              <a:gd name="connsiteY100" fmla="*/ 97238 h 340300"/>
              <a:gd name="connsiteX101" fmla="*/ 535960 w 750046"/>
              <a:gd name="connsiteY101" fmla="*/ 121296 h 340300"/>
              <a:gd name="connsiteX102" fmla="*/ 526620 w 750046"/>
              <a:gd name="connsiteY102" fmla="*/ 160339 h 340300"/>
              <a:gd name="connsiteX103" fmla="*/ 533326 w 750046"/>
              <a:gd name="connsiteY103" fmla="*/ 187716 h 340300"/>
              <a:gd name="connsiteX104" fmla="*/ 551027 w 750046"/>
              <a:gd name="connsiteY104" fmla="*/ 206291 h 340300"/>
              <a:gd name="connsiteX105" fmla="*/ 576146 w 750046"/>
              <a:gd name="connsiteY105" fmla="*/ 218185 h 340300"/>
              <a:gd name="connsiteX106" fmla="*/ 605082 w 750046"/>
              <a:gd name="connsiteY106" fmla="*/ 226047 h 340300"/>
              <a:gd name="connsiteX107" fmla="*/ 661772 w 750046"/>
              <a:gd name="connsiteY107" fmla="*/ 241275 h 340300"/>
              <a:gd name="connsiteX108" fmla="*/ 682107 w 750046"/>
              <a:gd name="connsiteY108" fmla="*/ 264123 h 340300"/>
              <a:gd name="connsiteX109" fmla="*/ 677793 w 750046"/>
              <a:gd name="connsiteY109" fmla="*/ 279122 h 340300"/>
              <a:gd name="connsiteX110" fmla="*/ 667041 w 750046"/>
              <a:gd name="connsiteY110" fmla="*/ 288637 h 340300"/>
              <a:gd name="connsiteX111" fmla="*/ 652687 w 750046"/>
              <a:gd name="connsiteY111" fmla="*/ 293879 h 340300"/>
              <a:gd name="connsiteX112" fmla="*/ 637607 w 750046"/>
              <a:gd name="connsiteY112" fmla="*/ 295559 h 340300"/>
              <a:gd name="connsiteX113" fmla="*/ 618227 w 750046"/>
              <a:gd name="connsiteY113" fmla="*/ 293180 h 340300"/>
              <a:gd name="connsiteX114" fmla="*/ 601722 w 750046"/>
              <a:gd name="connsiteY114" fmla="*/ 285788 h 340300"/>
              <a:gd name="connsiteX115" fmla="*/ 590003 w 750046"/>
              <a:gd name="connsiteY115" fmla="*/ 272926 h 340300"/>
              <a:gd name="connsiteX116" fmla="*/ 590029 w 750046"/>
              <a:gd name="connsiteY116" fmla="*/ 272926 h 340300"/>
              <a:gd name="connsiteX117" fmla="*/ 585487 w 750046"/>
              <a:gd name="connsiteY117" fmla="*/ 254124 h 340300"/>
              <a:gd name="connsiteX118" fmla="*/ 520894 w 750046"/>
              <a:gd name="connsiteY118" fmla="*/ 254124 h 340300"/>
              <a:gd name="connsiteX119" fmla="*/ 532143 w 750046"/>
              <a:gd name="connsiteY119" fmla="*/ 295317 h 340300"/>
              <a:gd name="connsiteX120" fmla="*/ 558459 w 750046"/>
              <a:gd name="connsiteY120" fmla="*/ 321740 h 340300"/>
              <a:gd name="connsiteX121" fmla="*/ 595043 w 750046"/>
              <a:gd name="connsiteY121" fmla="*/ 336027 h 340300"/>
              <a:gd name="connsiteX122" fmla="*/ 637150 w 750046"/>
              <a:gd name="connsiteY122" fmla="*/ 340301 h 340300"/>
              <a:gd name="connsiteX123" fmla="*/ 678532 w 750046"/>
              <a:gd name="connsiteY123" fmla="*/ 336255 h 340300"/>
              <a:gd name="connsiteX124" fmla="*/ 714659 w 750046"/>
              <a:gd name="connsiteY124" fmla="*/ 322211 h 340300"/>
              <a:gd name="connsiteX125" fmla="*/ 740235 w 750046"/>
              <a:gd name="connsiteY125" fmla="*/ 295788 h 340300"/>
              <a:gd name="connsiteX126" fmla="*/ 750046 w 750046"/>
              <a:gd name="connsiteY126" fmla="*/ 255064 h 340300"/>
              <a:gd name="connsiteX127" fmla="*/ 743340 w 750046"/>
              <a:gd name="connsiteY127" fmla="*/ 226262 h 340300"/>
              <a:gd name="connsiteX128" fmla="*/ 492294 w 750046"/>
              <a:gd name="connsiteY128" fmla="*/ 4207 h 340300"/>
              <a:gd name="connsiteX129" fmla="*/ 472120 w 750046"/>
              <a:gd name="connsiteY129" fmla="*/ 0 h 340300"/>
              <a:gd name="connsiteX130" fmla="*/ 452175 w 750046"/>
              <a:gd name="connsiteY130" fmla="*/ 4207 h 340300"/>
              <a:gd name="connsiteX131" fmla="*/ 438104 w 750046"/>
              <a:gd name="connsiteY131" fmla="*/ 16101 h 340300"/>
              <a:gd name="connsiteX132" fmla="*/ 433171 w 750046"/>
              <a:gd name="connsiteY132" fmla="*/ 33143 h 340300"/>
              <a:gd name="connsiteX133" fmla="*/ 438104 w 750046"/>
              <a:gd name="connsiteY133" fmla="*/ 50642 h 340300"/>
              <a:gd name="connsiteX134" fmla="*/ 452175 w 750046"/>
              <a:gd name="connsiteY134" fmla="*/ 62778 h 340300"/>
              <a:gd name="connsiteX135" fmla="*/ 472120 w 750046"/>
              <a:gd name="connsiteY135" fmla="*/ 67213 h 340300"/>
              <a:gd name="connsiteX136" fmla="*/ 492294 w 750046"/>
              <a:gd name="connsiteY136" fmla="*/ 62778 h 340300"/>
              <a:gd name="connsiteX137" fmla="*/ 506124 w 750046"/>
              <a:gd name="connsiteY137" fmla="*/ 50642 h 340300"/>
              <a:gd name="connsiteX138" fmla="*/ 511056 w 750046"/>
              <a:gd name="connsiteY138" fmla="*/ 33143 h 340300"/>
              <a:gd name="connsiteX139" fmla="*/ 506124 w 750046"/>
              <a:gd name="connsiteY139" fmla="*/ 16101 h 340300"/>
              <a:gd name="connsiteX140" fmla="*/ 492294 w 750046"/>
              <a:gd name="connsiteY140" fmla="*/ 4207 h 34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750046" h="340300">
                <a:moveTo>
                  <a:pt x="196641" y="94107"/>
                </a:moveTo>
                <a:cubicBezTo>
                  <a:pt x="186117" y="89040"/>
                  <a:pt x="174465" y="85626"/>
                  <a:pt x="161710" y="83866"/>
                </a:cubicBezTo>
                <a:cubicBezTo>
                  <a:pt x="148956" y="82132"/>
                  <a:pt x="136362" y="81245"/>
                  <a:pt x="123917" y="81245"/>
                </a:cubicBezTo>
                <a:cubicBezTo>
                  <a:pt x="110195" y="81245"/>
                  <a:pt x="96553" y="82602"/>
                  <a:pt x="83005" y="85304"/>
                </a:cubicBezTo>
                <a:cubicBezTo>
                  <a:pt x="69444" y="88005"/>
                  <a:pt x="57241" y="92521"/>
                  <a:pt x="46408" y="98878"/>
                </a:cubicBezTo>
                <a:cubicBezTo>
                  <a:pt x="35576" y="105235"/>
                  <a:pt x="26638" y="113635"/>
                  <a:pt x="19622" y="124118"/>
                </a:cubicBezTo>
                <a:cubicBezTo>
                  <a:pt x="12607" y="134602"/>
                  <a:pt x="8615" y="147773"/>
                  <a:pt x="7674" y="163645"/>
                </a:cubicBezTo>
                <a:lnTo>
                  <a:pt x="75587" y="163645"/>
                </a:lnTo>
                <a:cubicBezTo>
                  <a:pt x="76863" y="150313"/>
                  <a:pt x="81325" y="140797"/>
                  <a:pt x="88973" y="135085"/>
                </a:cubicBezTo>
                <a:cubicBezTo>
                  <a:pt x="96620" y="129373"/>
                  <a:pt x="107157" y="126511"/>
                  <a:pt x="120543" y="126511"/>
                </a:cubicBezTo>
                <a:cubicBezTo>
                  <a:pt x="126605" y="126511"/>
                  <a:pt x="132263" y="126900"/>
                  <a:pt x="137532" y="127693"/>
                </a:cubicBezTo>
                <a:cubicBezTo>
                  <a:pt x="142800" y="128500"/>
                  <a:pt x="147423" y="130086"/>
                  <a:pt x="151415" y="132465"/>
                </a:cubicBezTo>
                <a:cubicBezTo>
                  <a:pt x="155393" y="134844"/>
                  <a:pt x="158592" y="138177"/>
                  <a:pt x="160984" y="142464"/>
                </a:cubicBezTo>
                <a:cubicBezTo>
                  <a:pt x="163377" y="146765"/>
                  <a:pt x="164559" y="152544"/>
                  <a:pt x="164559" y="159842"/>
                </a:cubicBezTo>
                <a:cubicBezTo>
                  <a:pt x="164882" y="166817"/>
                  <a:pt x="162812" y="172153"/>
                  <a:pt x="158350" y="175795"/>
                </a:cubicBezTo>
                <a:cubicBezTo>
                  <a:pt x="153888" y="179451"/>
                  <a:pt x="147827" y="182220"/>
                  <a:pt x="140166" y="184128"/>
                </a:cubicBezTo>
                <a:cubicBezTo>
                  <a:pt x="132518" y="186050"/>
                  <a:pt x="123742" y="187461"/>
                  <a:pt x="113850" y="188429"/>
                </a:cubicBezTo>
                <a:cubicBezTo>
                  <a:pt x="103958" y="189370"/>
                  <a:pt x="93919" y="190660"/>
                  <a:pt x="83718" y="192232"/>
                </a:cubicBezTo>
                <a:cubicBezTo>
                  <a:pt x="73503" y="193832"/>
                  <a:pt x="63383" y="195969"/>
                  <a:pt x="53330" y="198657"/>
                </a:cubicBezTo>
                <a:cubicBezTo>
                  <a:pt x="43290" y="201358"/>
                  <a:pt x="34353" y="205404"/>
                  <a:pt x="26544" y="210793"/>
                </a:cubicBezTo>
                <a:cubicBezTo>
                  <a:pt x="18722" y="216182"/>
                  <a:pt x="12351" y="223400"/>
                  <a:pt x="7419" y="232458"/>
                </a:cubicBezTo>
                <a:cubicBezTo>
                  <a:pt x="2460" y="241503"/>
                  <a:pt x="0" y="253008"/>
                  <a:pt x="0" y="266972"/>
                </a:cubicBezTo>
                <a:cubicBezTo>
                  <a:pt x="0" y="279673"/>
                  <a:pt x="2164" y="290627"/>
                  <a:pt x="6465" y="299833"/>
                </a:cubicBezTo>
                <a:cubicBezTo>
                  <a:pt x="10765" y="309053"/>
                  <a:pt x="16746" y="316660"/>
                  <a:pt x="24407" y="322694"/>
                </a:cubicBezTo>
                <a:cubicBezTo>
                  <a:pt x="32054" y="328729"/>
                  <a:pt x="40979" y="333164"/>
                  <a:pt x="51193" y="336027"/>
                </a:cubicBezTo>
                <a:cubicBezTo>
                  <a:pt x="61407" y="338876"/>
                  <a:pt x="72401" y="340301"/>
                  <a:pt x="84202" y="340301"/>
                </a:cubicBezTo>
                <a:cubicBezTo>
                  <a:pt x="99510" y="340301"/>
                  <a:pt x="114495" y="338070"/>
                  <a:pt x="129172" y="333635"/>
                </a:cubicBezTo>
                <a:cubicBezTo>
                  <a:pt x="143848" y="329186"/>
                  <a:pt x="156603" y="321418"/>
                  <a:pt x="167449" y="310303"/>
                </a:cubicBezTo>
                <a:cubicBezTo>
                  <a:pt x="167772" y="314429"/>
                  <a:pt x="167449" y="334118"/>
                  <a:pt x="167449" y="334118"/>
                </a:cubicBezTo>
                <a:lnTo>
                  <a:pt x="232512" y="334118"/>
                </a:lnTo>
                <a:lnTo>
                  <a:pt x="232512" y="151267"/>
                </a:lnTo>
                <a:cubicBezTo>
                  <a:pt x="232512" y="136349"/>
                  <a:pt x="229179" y="124360"/>
                  <a:pt x="222472" y="115315"/>
                </a:cubicBezTo>
                <a:cubicBezTo>
                  <a:pt x="215766" y="106270"/>
                  <a:pt x="207164" y="99214"/>
                  <a:pt x="196641" y="94120"/>
                </a:cubicBezTo>
                <a:close/>
                <a:moveTo>
                  <a:pt x="164613" y="238869"/>
                </a:moveTo>
                <a:cubicBezTo>
                  <a:pt x="164613" y="242673"/>
                  <a:pt x="164210" y="247753"/>
                  <a:pt x="163417" y="254097"/>
                </a:cubicBezTo>
                <a:cubicBezTo>
                  <a:pt x="162624" y="260467"/>
                  <a:pt x="160460" y="266730"/>
                  <a:pt x="156952" y="272913"/>
                </a:cubicBezTo>
                <a:cubicBezTo>
                  <a:pt x="153431" y="279095"/>
                  <a:pt x="148015" y="284417"/>
                  <a:pt x="140676" y="288866"/>
                </a:cubicBezTo>
                <a:cubicBezTo>
                  <a:pt x="133325" y="293315"/>
                  <a:pt x="122963" y="295532"/>
                  <a:pt x="109576" y="295532"/>
                </a:cubicBezTo>
                <a:cubicBezTo>
                  <a:pt x="104147" y="295532"/>
                  <a:pt x="98878" y="295062"/>
                  <a:pt x="93784" y="294094"/>
                </a:cubicBezTo>
                <a:cubicBezTo>
                  <a:pt x="88691" y="293153"/>
                  <a:pt x="84215" y="291473"/>
                  <a:pt x="80398" y="289094"/>
                </a:cubicBezTo>
                <a:cubicBezTo>
                  <a:pt x="76581" y="286716"/>
                  <a:pt x="73544" y="283463"/>
                  <a:pt x="71313" y="279337"/>
                </a:cubicBezTo>
                <a:cubicBezTo>
                  <a:pt x="69082" y="275224"/>
                  <a:pt x="67966" y="270440"/>
                  <a:pt x="67966" y="264109"/>
                </a:cubicBezTo>
                <a:cubicBezTo>
                  <a:pt x="67966" y="257779"/>
                  <a:pt x="69082" y="252538"/>
                  <a:pt x="71313" y="248398"/>
                </a:cubicBezTo>
                <a:cubicBezTo>
                  <a:pt x="73530" y="244272"/>
                  <a:pt x="76487" y="240858"/>
                  <a:pt x="80156" y="238157"/>
                </a:cubicBezTo>
                <a:cubicBezTo>
                  <a:pt x="83812" y="235455"/>
                  <a:pt x="88126" y="233332"/>
                  <a:pt x="93072" y="231732"/>
                </a:cubicBezTo>
                <a:cubicBezTo>
                  <a:pt x="98018" y="230147"/>
                  <a:pt x="103031" y="228883"/>
                  <a:pt x="108152" y="227929"/>
                </a:cubicBezTo>
                <a:cubicBezTo>
                  <a:pt x="113568" y="226988"/>
                  <a:pt x="118984" y="226195"/>
                  <a:pt x="124428" y="225550"/>
                </a:cubicBezTo>
                <a:cubicBezTo>
                  <a:pt x="129844" y="224932"/>
                  <a:pt x="135032" y="224139"/>
                  <a:pt x="139978" y="223171"/>
                </a:cubicBezTo>
                <a:cubicBezTo>
                  <a:pt x="144910" y="222217"/>
                  <a:pt x="149547" y="221021"/>
                  <a:pt x="153848" y="219596"/>
                </a:cubicBezTo>
                <a:cubicBezTo>
                  <a:pt x="158148" y="218172"/>
                  <a:pt x="161737" y="216182"/>
                  <a:pt x="164613" y="213642"/>
                </a:cubicBezTo>
                <a:lnTo>
                  <a:pt x="164627" y="213642"/>
                </a:lnTo>
                <a:cubicBezTo>
                  <a:pt x="164627" y="213642"/>
                  <a:pt x="164627" y="238869"/>
                  <a:pt x="164627" y="238869"/>
                </a:cubicBezTo>
                <a:close/>
                <a:moveTo>
                  <a:pt x="403079" y="87938"/>
                </a:moveTo>
                <a:cubicBezTo>
                  <a:pt x="398442" y="87938"/>
                  <a:pt x="393886" y="88301"/>
                  <a:pt x="389424" y="89067"/>
                </a:cubicBezTo>
                <a:cubicBezTo>
                  <a:pt x="385594" y="89672"/>
                  <a:pt x="381844" y="90586"/>
                  <a:pt x="378188" y="91741"/>
                </a:cubicBezTo>
                <a:cubicBezTo>
                  <a:pt x="370218" y="94282"/>
                  <a:pt x="362719" y="97870"/>
                  <a:pt x="355690" y="102453"/>
                </a:cubicBezTo>
                <a:cubicBezTo>
                  <a:pt x="348674" y="107050"/>
                  <a:pt x="342465" y="112627"/>
                  <a:pt x="337035" y="119119"/>
                </a:cubicBezTo>
                <a:cubicBezTo>
                  <a:pt x="331605" y="125637"/>
                  <a:pt x="327304" y="132707"/>
                  <a:pt x="324119" y="140314"/>
                </a:cubicBezTo>
                <a:lnTo>
                  <a:pt x="323165" y="140314"/>
                </a:lnTo>
                <a:lnTo>
                  <a:pt x="323165" y="87938"/>
                </a:lnTo>
                <a:lnTo>
                  <a:pt x="258572" y="87938"/>
                </a:lnTo>
                <a:lnTo>
                  <a:pt x="258572" y="334118"/>
                </a:lnTo>
                <a:lnTo>
                  <a:pt x="326498" y="334118"/>
                </a:lnTo>
                <a:lnTo>
                  <a:pt x="326498" y="229824"/>
                </a:lnTo>
                <a:cubicBezTo>
                  <a:pt x="326498" y="218723"/>
                  <a:pt x="327627" y="208401"/>
                  <a:pt x="329871" y="198872"/>
                </a:cubicBezTo>
                <a:cubicBezTo>
                  <a:pt x="331121" y="193442"/>
                  <a:pt x="332922" y="188388"/>
                  <a:pt x="335180" y="183725"/>
                </a:cubicBezTo>
                <a:cubicBezTo>
                  <a:pt x="336860" y="180217"/>
                  <a:pt x="338849" y="176938"/>
                  <a:pt x="341107" y="173873"/>
                </a:cubicBezTo>
                <a:cubicBezTo>
                  <a:pt x="346362" y="166710"/>
                  <a:pt x="353311" y="161092"/>
                  <a:pt x="361926" y="156966"/>
                </a:cubicBezTo>
                <a:cubicBezTo>
                  <a:pt x="370527" y="152853"/>
                  <a:pt x="381051" y="150783"/>
                  <a:pt x="393496" y="150783"/>
                </a:cubicBezTo>
                <a:cubicBezTo>
                  <a:pt x="397649" y="150783"/>
                  <a:pt x="401950" y="151012"/>
                  <a:pt x="406412" y="151482"/>
                </a:cubicBezTo>
                <a:cubicBezTo>
                  <a:pt x="408186" y="151670"/>
                  <a:pt x="409853" y="151872"/>
                  <a:pt x="411412" y="152087"/>
                </a:cubicBezTo>
                <a:cubicBezTo>
                  <a:pt x="413804" y="152410"/>
                  <a:pt x="415955" y="152772"/>
                  <a:pt x="417890" y="153149"/>
                </a:cubicBezTo>
                <a:lnTo>
                  <a:pt x="417890" y="90303"/>
                </a:lnTo>
                <a:cubicBezTo>
                  <a:pt x="412460" y="88717"/>
                  <a:pt x="407514" y="87924"/>
                  <a:pt x="403066" y="87924"/>
                </a:cubicBezTo>
                <a:lnTo>
                  <a:pt x="403079" y="87924"/>
                </a:lnTo>
                <a:close/>
                <a:moveTo>
                  <a:pt x="438144" y="334118"/>
                </a:moveTo>
                <a:lnTo>
                  <a:pt x="506083" y="334118"/>
                </a:lnTo>
                <a:lnTo>
                  <a:pt x="506083" y="87938"/>
                </a:lnTo>
                <a:lnTo>
                  <a:pt x="438144" y="87938"/>
                </a:lnTo>
                <a:lnTo>
                  <a:pt x="438144" y="334118"/>
                </a:lnTo>
                <a:close/>
                <a:moveTo>
                  <a:pt x="743326" y="226276"/>
                </a:moveTo>
                <a:cubicBezTo>
                  <a:pt x="738864" y="218494"/>
                  <a:pt x="732950" y="211989"/>
                  <a:pt x="725626" y="206748"/>
                </a:cubicBezTo>
                <a:cubicBezTo>
                  <a:pt x="718274" y="201506"/>
                  <a:pt x="709901" y="197299"/>
                  <a:pt x="700506" y="194141"/>
                </a:cubicBezTo>
                <a:cubicBezTo>
                  <a:pt x="691098" y="190969"/>
                  <a:pt x="681462" y="188281"/>
                  <a:pt x="671570" y="186050"/>
                </a:cubicBezTo>
                <a:cubicBezTo>
                  <a:pt x="662001" y="183846"/>
                  <a:pt x="652593" y="181776"/>
                  <a:pt x="643346" y="179868"/>
                </a:cubicBezTo>
                <a:cubicBezTo>
                  <a:pt x="634086" y="177959"/>
                  <a:pt x="625887" y="175809"/>
                  <a:pt x="618710" y="173443"/>
                </a:cubicBezTo>
                <a:cubicBezTo>
                  <a:pt x="611533" y="171051"/>
                  <a:pt x="605714" y="167960"/>
                  <a:pt x="601252" y="164156"/>
                </a:cubicBezTo>
                <a:cubicBezTo>
                  <a:pt x="596776" y="160353"/>
                  <a:pt x="594545" y="155434"/>
                  <a:pt x="594545" y="149399"/>
                </a:cubicBezTo>
                <a:cubicBezTo>
                  <a:pt x="594545" y="144332"/>
                  <a:pt x="595809" y="140273"/>
                  <a:pt x="598376" y="137263"/>
                </a:cubicBezTo>
                <a:cubicBezTo>
                  <a:pt x="600929" y="134266"/>
                  <a:pt x="604047" y="131967"/>
                  <a:pt x="607717" y="130368"/>
                </a:cubicBezTo>
                <a:cubicBezTo>
                  <a:pt x="611372" y="128782"/>
                  <a:pt x="615445" y="127747"/>
                  <a:pt x="619920" y="127277"/>
                </a:cubicBezTo>
                <a:cubicBezTo>
                  <a:pt x="624396" y="126806"/>
                  <a:pt x="628535" y="126564"/>
                  <a:pt x="632365" y="126564"/>
                </a:cubicBezTo>
                <a:cubicBezTo>
                  <a:pt x="644488" y="126564"/>
                  <a:pt x="654998" y="128863"/>
                  <a:pt x="663936" y="133459"/>
                </a:cubicBezTo>
                <a:cubicBezTo>
                  <a:pt x="672860" y="138069"/>
                  <a:pt x="677806" y="146872"/>
                  <a:pt x="678760" y="159882"/>
                </a:cubicBezTo>
                <a:lnTo>
                  <a:pt x="743353" y="159882"/>
                </a:lnTo>
                <a:cubicBezTo>
                  <a:pt x="742076" y="144655"/>
                  <a:pt x="738165" y="132021"/>
                  <a:pt x="731633" y="122022"/>
                </a:cubicBezTo>
                <a:cubicBezTo>
                  <a:pt x="725088" y="112009"/>
                  <a:pt x="716876" y="103999"/>
                  <a:pt x="706998" y="97964"/>
                </a:cubicBezTo>
                <a:cubicBezTo>
                  <a:pt x="697119" y="91930"/>
                  <a:pt x="685857" y="87656"/>
                  <a:pt x="673263" y="85102"/>
                </a:cubicBezTo>
                <a:cubicBezTo>
                  <a:pt x="660643" y="82562"/>
                  <a:pt x="647647" y="81299"/>
                  <a:pt x="634274" y="81299"/>
                </a:cubicBezTo>
                <a:cubicBezTo>
                  <a:pt x="620901" y="81299"/>
                  <a:pt x="607797" y="82481"/>
                  <a:pt x="595043" y="84860"/>
                </a:cubicBezTo>
                <a:cubicBezTo>
                  <a:pt x="582275" y="87252"/>
                  <a:pt x="570797" y="91379"/>
                  <a:pt x="560596" y="97238"/>
                </a:cubicBezTo>
                <a:cubicBezTo>
                  <a:pt x="550381" y="103112"/>
                  <a:pt x="542170" y="111149"/>
                  <a:pt x="535960" y="121296"/>
                </a:cubicBezTo>
                <a:cubicBezTo>
                  <a:pt x="529724" y="131457"/>
                  <a:pt x="526620" y="144467"/>
                  <a:pt x="526620" y="160339"/>
                </a:cubicBezTo>
                <a:cubicBezTo>
                  <a:pt x="526620" y="171132"/>
                  <a:pt x="528851" y="180271"/>
                  <a:pt x="533326" y="187716"/>
                </a:cubicBezTo>
                <a:cubicBezTo>
                  <a:pt x="537788" y="195176"/>
                  <a:pt x="543688" y="201358"/>
                  <a:pt x="551027" y="206291"/>
                </a:cubicBezTo>
                <a:cubicBezTo>
                  <a:pt x="558351" y="211210"/>
                  <a:pt x="566738" y="215174"/>
                  <a:pt x="576146" y="218185"/>
                </a:cubicBezTo>
                <a:cubicBezTo>
                  <a:pt x="585541" y="221222"/>
                  <a:pt x="595204" y="223816"/>
                  <a:pt x="605082" y="226047"/>
                </a:cubicBezTo>
                <a:cubicBezTo>
                  <a:pt x="629315" y="231114"/>
                  <a:pt x="648211" y="236208"/>
                  <a:pt x="661772" y="241275"/>
                </a:cubicBezTo>
                <a:cubicBezTo>
                  <a:pt x="675320" y="246342"/>
                  <a:pt x="682107" y="253976"/>
                  <a:pt x="682107" y="264123"/>
                </a:cubicBezTo>
                <a:cubicBezTo>
                  <a:pt x="682107" y="270171"/>
                  <a:pt x="680669" y="275171"/>
                  <a:pt x="677793" y="279122"/>
                </a:cubicBezTo>
                <a:cubicBezTo>
                  <a:pt x="674943" y="283100"/>
                  <a:pt x="671341" y="286272"/>
                  <a:pt x="667041" y="288637"/>
                </a:cubicBezTo>
                <a:cubicBezTo>
                  <a:pt x="662726" y="291016"/>
                  <a:pt x="657955" y="292764"/>
                  <a:pt x="652687" y="293879"/>
                </a:cubicBezTo>
                <a:cubicBezTo>
                  <a:pt x="647418" y="295008"/>
                  <a:pt x="642392" y="295559"/>
                  <a:pt x="637607" y="295559"/>
                </a:cubicBezTo>
                <a:cubicBezTo>
                  <a:pt x="630914" y="295559"/>
                  <a:pt x="624436" y="294766"/>
                  <a:pt x="618227" y="293180"/>
                </a:cubicBezTo>
                <a:cubicBezTo>
                  <a:pt x="612017" y="291581"/>
                  <a:pt x="606520" y="289135"/>
                  <a:pt x="601722" y="285788"/>
                </a:cubicBezTo>
                <a:cubicBezTo>
                  <a:pt x="596938" y="282455"/>
                  <a:pt x="593027" y="278168"/>
                  <a:pt x="590003" y="272926"/>
                </a:cubicBezTo>
                <a:lnTo>
                  <a:pt x="590029" y="272926"/>
                </a:lnTo>
                <a:cubicBezTo>
                  <a:pt x="587005" y="267698"/>
                  <a:pt x="585487" y="261435"/>
                  <a:pt x="585487" y="254124"/>
                </a:cubicBezTo>
                <a:lnTo>
                  <a:pt x="520894" y="254124"/>
                </a:lnTo>
                <a:cubicBezTo>
                  <a:pt x="521539" y="270641"/>
                  <a:pt x="525289" y="284364"/>
                  <a:pt x="532143" y="295317"/>
                </a:cubicBezTo>
                <a:cubicBezTo>
                  <a:pt x="539011" y="306271"/>
                  <a:pt x="547774" y="315074"/>
                  <a:pt x="558459" y="321740"/>
                </a:cubicBezTo>
                <a:cubicBezTo>
                  <a:pt x="569144" y="328406"/>
                  <a:pt x="581334" y="333164"/>
                  <a:pt x="595043" y="336027"/>
                </a:cubicBezTo>
                <a:cubicBezTo>
                  <a:pt x="608751" y="338876"/>
                  <a:pt x="623119" y="340301"/>
                  <a:pt x="637150" y="340301"/>
                </a:cubicBezTo>
                <a:cubicBezTo>
                  <a:pt x="651181" y="340301"/>
                  <a:pt x="664971" y="338943"/>
                  <a:pt x="678532" y="336255"/>
                </a:cubicBezTo>
                <a:cubicBezTo>
                  <a:pt x="692079" y="333554"/>
                  <a:pt x="704122" y="328877"/>
                  <a:pt x="714659" y="322211"/>
                </a:cubicBezTo>
                <a:cubicBezTo>
                  <a:pt x="725155" y="315544"/>
                  <a:pt x="733703" y="306728"/>
                  <a:pt x="740235" y="295788"/>
                </a:cubicBezTo>
                <a:cubicBezTo>
                  <a:pt x="746780" y="284834"/>
                  <a:pt x="750046" y="271260"/>
                  <a:pt x="750046" y="255064"/>
                </a:cubicBezTo>
                <a:cubicBezTo>
                  <a:pt x="750046" y="243640"/>
                  <a:pt x="747815" y="234044"/>
                  <a:pt x="743340" y="226262"/>
                </a:cubicBezTo>
                <a:close/>
                <a:moveTo>
                  <a:pt x="492294" y="4207"/>
                </a:moveTo>
                <a:cubicBezTo>
                  <a:pt x="486340" y="1398"/>
                  <a:pt x="479324" y="0"/>
                  <a:pt x="472120" y="0"/>
                </a:cubicBezTo>
                <a:cubicBezTo>
                  <a:pt x="464917" y="0"/>
                  <a:pt x="458291" y="1398"/>
                  <a:pt x="452175" y="4207"/>
                </a:cubicBezTo>
                <a:cubicBezTo>
                  <a:pt x="446087" y="6989"/>
                  <a:pt x="441383" y="10967"/>
                  <a:pt x="438104" y="16101"/>
                </a:cubicBezTo>
                <a:cubicBezTo>
                  <a:pt x="434811" y="21235"/>
                  <a:pt x="433171" y="26611"/>
                  <a:pt x="433171" y="33143"/>
                </a:cubicBezTo>
                <a:cubicBezTo>
                  <a:pt x="433171" y="39675"/>
                  <a:pt x="434824" y="45508"/>
                  <a:pt x="438104" y="50642"/>
                </a:cubicBezTo>
                <a:cubicBezTo>
                  <a:pt x="441383" y="55776"/>
                  <a:pt x="446074" y="59821"/>
                  <a:pt x="452175" y="62778"/>
                </a:cubicBezTo>
                <a:cubicBezTo>
                  <a:pt x="458277" y="65735"/>
                  <a:pt x="464607" y="67213"/>
                  <a:pt x="472120" y="67213"/>
                </a:cubicBezTo>
                <a:cubicBezTo>
                  <a:pt x="479633" y="67213"/>
                  <a:pt x="486353" y="65735"/>
                  <a:pt x="492294" y="62778"/>
                </a:cubicBezTo>
                <a:cubicBezTo>
                  <a:pt x="498234" y="59821"/>
                  <a:pt x="502858" y="55776"/>
                  <a:pt x="506124" y="50642"/>
                </a:cubicBezTo>
                <a:cubicBezTo>
                  <a:pt x="509416" y="45508"/>
                  <a:pt x="511056" y="39675"/>
                  <a:pt x="511056" y="33143"/>
                </a:cubicBezTo>
                <a:cubicBezTo>
                  <a:pt x="511056" y="26611"/>
                  <a:pt x="509403" y="21235"/>
                  <a:pt x="506124" y="16101"/>
                </a:cubicBezTo>
                <a:cubicBezTo>
                  <a:pt x="502844" y="10967"/>
                  <a:pt x="498221" y="7002"/>
                  <a:pt x="492294" y="4207"/>
                </a:cubicBezTo>
                <a:close/>
              </a:path>
            </a:pathLst>
          </a:custGeom>
          <a:solidFill>
            <a:schemeClr val="tx1"/>
          </a:solidFill>
          <a:ln w="1334" cap="flat">
            <a:noFill/>
            <a:prstDash val="solid"/>
            <a:miter/>
          </a:ln>
        </p:spPr>
        <p:txBody>
          <a:bodyPr rtlCol="0" anchor="ctr"/>
          <a:lstStyle/>
          <a:p>
            <a:endParaRPr lang="en-US"/>
          </a:p>
        </p:txBody>
      </p:sp>
      <p:sp>
        <p:nvSpPr>
          <p:cNvPr id="8" name="Flight Mode" hidden="1">
            <a:extLst>
              <a:ext uri="{FF2B5EF4-FFF2-40B4-BE49-F238E27FC236}">
                <a16:creationId xmlns:a16="http://schemas.microsoft.com/office/drawing/2014/main" id="{DCB39D83-660F-5550-B4F1-94764654ACF8}"/>
              </a:ext>
            </a:extLst>
          </p:cNvPr>
          <p:cNvSpPr/>
          <p:nvPr userDrawn="1">
            <p:custDataLst>
              <p:tags r:id="rId1"/>
            </p:custDataLst>
          </p:nvPr>
        </p:nvSpPr>
        <p:spPr>
          <a:xfrm>
            <a:off x="10488000" y="6150600"/>
            <a:ext cx="1182598" cy="514375"/>
          </a:xfrm>
          <a:prstGeom prst="rect">
            <a:avLst/>
          </a:prstGeom>
          <a:solidFill>
            <a:schemeClr val="bg1"/>
          </a:solidFill>
          <a:ln>
            <a:noFill/>
          </a:ln>
        </p:spPr>
        <p:style>
          <a:lnRef idx="3">
            <a:schemeClr val="lt1"/>
          </a:lnRef>
          <a:fillRef idx="1">
            <a:schemeClr val="accent1"/>
          </a:fillRef>
          <a:effectRef idx="2">
            <a:schemeClr val="accent1"/>
          </a:effectRef>
          <a:fontRef idx="minor">
            <a:schemeClr val="lt1"/>
          </a:fontRef>
        </p:style>
        <p:txBody>
          <a:bodyPr lIns="97200" tIns="97200" rIns="97200" bIns="97200" rtlCol="0" anchor="ctr"/>
          <a:lstStyle/>
          <a:p>
            <a:pPr lvl="0" algn="ctr" defTabSz="972000">
              <a:lnSpc>
                <a:spcPct val="120000"/>
              </a:lnSpc>
              <a:spcAft>
                <a:spcPts val="700"/>
              </a:spcAft>
            </a:pPr>
            <a:endParaRPr lang="en-US" dirty="0">
              <a:solidFill>
                <a:schemeClr val="tx1"/>
              </a:solidFill>
            </a:endParaRPr>
          </a:p>
        </p:txBody>
      </p:sp>
      <p:sp>
        <p:nvSpPr>
          <p:cNvPr id="10" name="MIO_Placeholder_Mapping" hidden="1">
            <a:extLst>
              <a:ext uri="{FF2B5EF4-FFF2-40B4-BE49-F238E27FC236}">
                <a16:creationId xmlns:a16="http://schemas.microsoft.com/office/drawing/2014/main" id="{B9A916FD-D65C-11C3-5E2A-14ECD9AA12C1}"/>
              </a:ext>
            </a:extLst>
          </p:cNvPr>
          <p:cNvSpPr/>
          <p:nvPr userDrawn="1">
            <p:custDataLst>
              <p:tags r:id="rId2"/>
            </p:custDataLst>
          </p:nvPr>
        </p:nvSpPr>
        <p:spPr>
          <a:xfrm>
            <a:off x="0" y="0"/>
            <a:ext cx="0" cy="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3410193"/>
      </p:ext>
    </p:extLst>
  </p:cSld>
  <p:clrMapOvr>
    <a:overrideClrMapping bg1="dk1" tx1="lt1" bg2="dk2" tx2="lt2" accent1="accent1" accent2="accent2" accent3="accent3" accent4="accent4" accent5="accent5" accent6="accent6" hlink="hlink" folHlink="folHlink"/>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 Pict 3 Contents - Green">
    <p:bg>
      <p:bgRef idx="1001">
        <a:schemeClr val="bg2"/>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9C7BA17-7D21-318B-4D20-EEE6951DED0F}"/>
              </a:ext>
            </a:extLst>
          </p:cNvPr>
          <p:cNvSpPr>
            <a:spLocks noGrp="1"/>
          </p:cNvSpPr>
          <p:nvPr>
            <p:ph type="pic" sz="quarter" idx="12"/>
          </p:nvPr>
        </p:nvSpPr>
        <p:spPr>
          <a:xfrm>
            <a:off x="550862" y="332696"/>
            <a:ext cx="11090276" cy="2375579"/>
          </a:xfrm>
          <a:pattFill prst="wdUpDiag">
            <a:fgClr>
              <a:schemeClr val="bg1"/>
            </a:fgClr>
            <a:bgClr>
              <a:schemeClr val="bg1">
                <a:lumMod val="90000"/>
                <a:lumOff val="10000"/>
              </a:schemeClr>
            </a:bgClr>
          </a:pattFill>
        </p:spPr>
        <p:txBody>
          <a:bodyPr/>
          <a:lstStyle/>
          <a:p>
            <a:r>
              <a:rPr lang="en-US"/>
              <a:t>Click icon to add picture</a:t>
            </a:r>
          </a:p>
        </p:txBody>
      </p:sp>
      <p:sp>
        <p:nvSpPr>
          <p:cNvPr id="2" name="Title 1">
            <a:extLst>
              <a:ext uri="{FF2B5EF4-FFF2-40B4-BE49-F238E27FC236}">
                <a16:creationId xmlns:a16="http://schemas.microsoft.com/office/drawing/2014/main" id="{E3C7A30D-F73C-15D2-F503-F64A71A017C5}"/>
              </a:ext>
            </a:extLst>
          </p:cNvPr>
          <p:cNvSpPr>
            <a:spLocks noGrp="1"/>
          </p:cNvSpPr>
          <p:nvPr>
            <p:ph type="title"/>
          </p:nvPr>
        </p:nvSpPr>
        <p:spPr>
          <a:xfrm>
            <a:off x="479376" y="548680"/>
            <a:ext cx="8496349" cy="648072"/>
          </a:xfrm>
          <a:solidFill>
            <a:schemeClr val="bg1"/>
          </a:solidFill>
        </p:spPr>
        <p:txBody>
          <a:bodyPr lIns="72000" anchor="ctr"/>
          <a:lstStyle/>
          <a:p>
            <a:r>
              <a:rPr lang="en-US"/>
              <a:t>Click to edit Master title style</a:t>
            </a:r>
          </a:p>
        </p:txBody>
      </p:sp>
      <p:sp>
        <p:nvSpPr>
          <p:cNvPr id="8" name="Text Placeholder 7">
            <a:extLst>
              <a:ext uri="{FF2B5EF4-FFF2-40B4-BE49-F238E27FC236}">
                <a16:creationId xmlns:a16="http://schemas.microsoft.com/office/drawing/2014/main" id="{ED9446A4-609A-8903-AF39-EC6E95AAAE71}"/>
              </a:ext>
            </a:extLst>
          </p:cNvPr>
          <p:cNvSpPr>
            <a:spLocks noGrp="1"/>
          </p:cNvSpPr>
          <p:nvPr>
            <p:ph type="body" sz="quarter" idx="13"/>
          </p:nvPr>
        </p:nvSpPr>
        <p:spPr>
          <a:xfrm>
            <a:off x="550864" y="2852738"/>
            <a:ext cx="3600450" cy="792162"/>
          </a:xfrm>
          <a:solidFill>
            <a:schemeClr val="tx1"/>
          </a:solidFill>
        </p:spPr>
        <p:txBody>
          <a:bodyPr lIns="72000" tIns="72000" rIns="72000" bIns="72000">
            <a:normAutofit/>
          </a:bodyPr>
          <a:lstStyle>
            <a:lvl1pPr>
              <a:defRPr sz="1800" b="1">
                <a:solidFill>
                  <a:schemeClr val="bg1"/>
                </a:solidFill>
                <a:latin typeface="+mj-lt"/>
              </a:defRPr>
            </a:lvl1pPr>
          </a:lstStyle>
          <a:p>
            <a:pPr lvl="0"/>
            <a:r>
              <a:rPr lang="en-US"/>
              <a:t>Click to edit Master text styles</a:t>
            </a:r>
          </a:p>
        </p:txBody>
      </p:sp>
      <p:sp>
        <p:nvSpPr>
          <p:cNvPr id="9" name="Text Placeholder 7">
            <a:extLst>
              <a:ext uri="{FF2B5EF4-FFF2-40B4-BE49-F238E27FC236}">
                <a16:creationId xmlns:a16="http://schemas.microsoft.com/office/drawing/2014/main" id="{5E16756C-ABB1-5F68-A966-50D77CF2C661}"/>
              </a:ext>
            </a:extLst>
          </p:cNvPr>
          <p:cNvSpPr>
            <a:spLocks noGrp="1"/>
          </p:cNvSpPr>
          <p:nvPr>
            <p:ph type="body" sz="quarter" idx="14"/>
          </p:nvPr>
        </p:nvSpPr>
        <p:spPr>
          <a:xfrm>
            <a:off x="4295800" y="2852738"/>
            <a:ext cx="3600450" cy="792162"/>
          </a:xfrm>
          <a:solidFill>
            <a:schemeClr val="tx1"/>
          </a:solidFill>
        </p:spPr>
        <p:txBody>
          <a:bodyPr lIns="72000" tIns="72000" rIns="72000" bIns="72000">
            <a:normAutofit/>
          </a:bodyPr>
          <a:lstStyle>
            <a:lvl1pPr>
              <a:defRPr sz="1800" b="1">
                <a:solidFill>
                  <a:schemeClr val="bg1"/>
                </a:solidFill>
                <a:latin typeface="+mj-lt"/>
              </a:defRPr>
            </a:lvl1pPr>
          </a:lstStyle>
          <a:p>
            <a:pPr lvl="0"/>
            <a:r>
              <a:rPr lang="en-US"/>
              <a:t>Click to edit Master text styles</a:t>
            </a:r>
          </a:p>
        </p:txBody>
      </p:sp>
      <p:sp>
        <p:nvSpPr>
          <p:cNvPr id="10" name="Text Placeholder 7">
            <a:extLst>
              <a:ext uri="{FF2B5EF4-FFF2-40B4-BE49-F238E27FC236}">
                <a16:creationId xmlns:a16="http://schemas.microsoft.com/office/drawing/2014/main" id="{560557CF-767A-4879-9E54-F322A83EFB4B}"/>
              </a:ext>
            </a:extLst>
          </p:cNvPr>
          <p:cNvSpPr>
            <a:spLocks noGrp="1"/>
          </p:cNvSpPr>
          <p:nvPr>
            <p:ph type="body" sz="quarter" idx="15"/>
          </p:nvPr>
        </p:nvSpPr>
        <p:spPr>
          <a:xfrm>
            <a:off x="8040216" y="2852738"/>
            <a:ext cx="3600450" cy="792162"/>
          </a:xfrm>
          <a:solidFill>
            <a:schemeClr val="tx1"/>
          </a:solidFill>
        </p:spPr>
        <p:txBody>
          <a:bodyPr lIns="72000" tIns="72000" rIns="72000" bIns="72000">
            <a:normAutofit/>
          </a:bodyPr>
          <a:lstStyle>
            <a:lvl1pPr>
              <a:defRPr sz="1800" b="1">
                <a:solidFill>
                  <a:schemeClr val="bg1"/>
                </a:solidFill>
                <a:latin typeface="+mj-lt"/>
              </a:defRPr>
            </a:lvl1pPr>
          </a:lstStyle>
          <a:p>
            <a:pPr lvl="0"/>
            <a:r>
              <a:rPr lang="en-US"/>
              <a:t>Click to edit Master text styles</a:t>
            </a:r>
          </a:p>
        </p:txBody>
      </p:sp>
      <p:sp>
        <p:nvSpPr>
          <p:cNvPr id="12" name="Content Placeholder 11">
            <a:extLst>
              <a:ext uri="{FF2B5EF4-FFF2-40B4-BE49-F238E27FC236}">
                <a16:creationId xmlns:a16="http://schemas.microsoft.com/office/drawing/2014/main" id="{8E2596B3-F94E-6905-179D-41B90E572F7F}"/>
              </a:ext>
            </a:extLst>
          </p:cNvPr>
          <p:cNvSpPr>
            <a:spLocks noGrp="1"/>
          </p:cNvSpPr>
          <p:nvPr>
            <p:ph sz="quarter" idx="16"/>
          </p:nvPr>
        </p:nvSpPr>
        <p:spPr>
          <a:xfrm>
            <a:off x="550863" y="3789364"/>
            <a:ext cx="3600450" cy="2303462"/>
          </a:xfrm>
        </p:spPr>
        <p:txBody>
          <a:bodyPr l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1">
            <a:extLst>
              <a:ext uri="{FF2B5EF4-FFF2-40B4-BE49-F238E27FC236}">
                <a16:creationId xmlns:a16="http://schemas.microsoft.com/office/drawing/2014/main" id="{BD106324-B2FC-9BA6-67EE-C0D5D3373CA2}"/>
              </a:ext>
            </a:extLst>
          </p:cNvPr>
          <p:cNvSpPr>
            <a:spLocks noGrp="1"/>
          </p:cNvSpPr>
          <p:nvPr>
            <p:ph sz="quarter" idx="17"/>
          </p:nvPr>
        </p:nvSpPr>
        <p:spPr>
          <a:xfrm>
            <a:off x="4295800" y="3789364"/>
            <a:ext cx="3600450" cy="2303462"/>
          </a:xfrm>
        </p:spPr>
        <p:txBody>
          <a:bodyPr l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1">
            <a:extLst>
              <a:ext uri="{FF2B5EF4-FFF2-40B4-BE49-F238E27FC236}">
                <a16:creationId xmlns:a16="http://schemas.microsoft.com/office/drawing/2014/main" id="{BB8B9043-3D0F-7EE2-759C-E27CF5EFE9FF}"/>
              </a:ext>
            </a:extLst>
          </p:cNvPr>
          <p:cNvSpPr>
            <a:spLocks noGrp="1"/>
          </p:cNvSpPr>
          <p:nvPr>
            <p:ph sz="quarter" idx="18"/>
          </p:nvPr>
        </p:nvSpPr>
        <p:spPr>
          <a:xfrm>
            <a:off x="8040216" y="3789364"/>
            <a:ext cx="3600450" cy="2303462"/>
          </a:xfrm>
        </p:spPr>
        <p:txBody>
          <a:bodyPr l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50E9D04-6A20-2C61-BF39-3587F111B480}"/>
              </a:ext>
            </a:extLst>
          </p:cNvPr>
          <p:cNvSpPr>
            <a:spLocks noGrp="1"/>
          </p:cNvSpPr>
          <p:nvPr>
            <p:ph type="ftr" sz="quarter" idx="19"/>
          </p:nvPr>
        </p:nvSpPr>
        <p:spPr/>
        <p:txBody>
          <a:bodyPr/>
          <a:lstStyle/>
          <a:p>
            <a:r>
              <a:rPr lang="en-US"/>
              <a:t>© SAG ARIS GmbH. All rights reserved.</a:t>
            </a:r>
          </a:p>
        </p:txBody>
      </p:sp>
      <p:sp>
        <p:nvSpPr>
          <p:cNvPr id="7" name="Slide Number Placeholder 6">
            <a:extLst>
              <a:ext uri="{FF2B5EF4-FFF2-40B4-BE49-F238E27FC236}">
                <a16:creationId xmlns:a16="http://schemas.microsoft.com/office/drawing/2014/main" id="{0409232B-629D-D527-D661-447E34994FF3}"/>
              </a:ext>
            </a:extLst>
          </p:cNvPr>
          <p:cNvSpPr>
            <a:spLocks noGrp="1"/>
          </p:cNvSpPr>
          <p:nvPr>
            <p:ph type="sldNum" sz="quarter" idx="20"/>
          </p:nvPr>
        </p:nvSpPr>
        <p:spPr/>
        <p:txBody>
          <a:bodyPr/>
          <a:lstStyle/>
          <a:p>
            <a:fld id="{59C7FD53-A61A-46D7-B725-1FF4E056D6EF}" type="slidenum">
              <a:rPr lang="en-US"/>
              <a:pPr/>
              <a:t>‹#›</a:t>
            </a:fld>
            <a:endParaRPr lang="en-US"/>
          </a:p>
        </p:txBody>
      </p:sp>
      <p:sp>
        <p:nvSpPr>
          <p:cNvPr id="3" name="Freeform: Shape 2">
            <a:extLst>
              <a:ext uri="{FF2B5EF4-FFF2-40B4-BE49-F238E27FC236}">
                <a16:creationId xmlns:a16="http://schemas.microsoft.com/office/drawing/2014/main" id="{A583F56B-5F9E-1235-B992-758E1D3A2F7C}"/>
              </a:ext>
            </a:extLst>
          </p:cNvPr>
          <p:cNvSpPr/>
          <p:nvPr userDrawn="1"/>
        </p:nvSpPr>
        <p:spPr>
          <a:xfrm>
            <a:off x="10633946" y="6254726"/>
            <a:ext cx="750046" cy="340300"/>
          </a:xfrm>
          <a:custGeom>
            <a:avLst/>
            <a:gdLst>
              <a:gd name="connsiteX0" fmla="*/ 196641 w 750046"/>
              <a:gd name="connsiteY0" fmla="*/ 94107 h 340300"/>
              <a:gd name="connsiteX1" fmla="*/ 161710 w 750046"/>
              <a:gd name="connsiteY1" fmla="*/ 83866 h 340300"/>
              <a:gd name="connsiteX2" fmla="*/ 123917 w 750046"/>
              <a:gd name="connsiteY2" fmla="*/ 81245 h 340300"/>
              <a:gd name="connsiteX3" fmla="*/ 83005 w 750046"/>
              <a:gd name="connsiteY3" fmla="*/ 85304 h 340300"/>
              <a:gd name="connsiteX4" fmla="*/ 46408 w 750046"/>
              <a:gd name="connsiteY4" fmla="*/ 98878 h 340300"/>
              <a:gd name="connsiteX5" fmla="*/ 19622 w 750046"/>
              <a:gd name="connsiteY5" fmla="*/ 124118 h 340300"/>
              <a:gd name="connsiteX6" fmla="*/ 7674 w 750046"/>
              <a:gd name="connsiteY6" fmla="*/ 163645 h 340300"/>
              <a:gd name="connsiteX7" fmla="*/ 75587 w 750046"/>
              <a:gd name="connsiteY7" fmla="*/ 163645 h 340300"/>
              <a:gd name="connsiteX8" fmla="*/ 88973 w 750046"/>
              <a:gd name="connsiteY8" fmla="*/ 135085 h 340300"/>
              <a:gd name="connsiteX9" fmla="*/ 120543 w 750046"/>
              <a:gd name="connsiteY9" fmla="*/ 126511 h 340300"/>
              <a:gd name="connsiteX10" fmla="*/ 137532 w 750046"/>
              <a:gd name="connsiteY10" fmla="*/ 127693 h 340300"/>
              <a:gd name="connsiteX11" fmla="*/ 151415 w 750046"/>
              <a:gd name="connsiteY11" fmla="*/ 132465 h 340300"/>
              <a:gd name="connsiteX12" fmla="*/ 160984 w 750046"/>
              <a:gd name="connsiteY12" fmla="*/ 142464 h 340300"/>
              <a:gd name="connsiteX13" fmla="*/ 164559 w 750046"/>
              <a:gd name="connsiteY13" fmla="*/ 159842 h 340300"/>
              <a:gd name="connsiteX14" fmla="*/ 158350 w 750046"/>
              <a:gd name="connsiteY14" fmla="*/ 175795 h 340300"/>
              <a:gd name="connsiteX15" fmla="*/ 140166 w 750046"/>
              <a:gd name="connsiteY15" fmla="*/ 184128 h 340300"/>
              <a:gd name="connsiteX16" fmla="*/ 113850 w 750046"/>
              <a:gd name="connsiteY16" fmla="*/ 188429 h 340300"/>
              <a:gd name="connsiteX17" fmla="*/ 83718 w 750046"/>
              <a:gd name="connsiteY17" fmla="*/ 192232 h 340300"/>
              <a:gd name="connsiteX18" fmla="*/ 53330 w 750046"/>
              <a:gd name="connsiteY18" fmla="*/ 198657 h 340300"/>
              <a:gd name="connsiteX19" fmla="*/ 26544 w 750046"/>
              <a:gd name="connsiteY19" fmla="*/ 210793 h 340300"/>
              <a:gd name="connsiteX20" fmla="*/ 7419 w 750046"/>
              <a:gd name="connsiteY20" fmla="*/ 232458 h 340300"/>
              <a:gd name="connsiteX21" fmla="*/ 0 w 750046"/>
              <a:gd name="connsiteY21" fmla="*/ 266972 h 340300"/>
              <a:gd name="connsiteX22" fmla="*/ 6465 w 750046"/>
              <a:gd name="connsiteY22" fmla="*/ 299833 h 340300"/>
              <a:gd name="connsiteX23" fmla="*/ 24407 w 750046"/>
              <a:gd name="connsiteY23" fmla="*/ 322694 h 340300"/>
              <a:gd name="connsiteX24" fmla="*/ 51193 w 750046"/>
              <a:gd name="connsiteY24" fmla="*/ 336027 h 340300"/>
              <a:gd name="connsiteX25" fmla="*/ 84202 w 750046"/>
              <a:gd name="connsiteY25" fmla="*/ 340301 h 340300"/>
              <a:gd name="connsiteX26" fmla="*/ 129172 w 750046"/>
              <a:gd name="connsiteY26" fmla="*/ 333635 h 340300"/>
              <a:gd name="connsiteX27" fmla="*/ 167449 w 750046"/>
              <a:gd name="connsiteY27" fmla="*/ 310303 h 340300"/>
              <a:gd name="connsiteX28" fmla="*/ 167449 w 750046"/>
              <a:gd name="connsiteY28" fmla="*/ 334118 h 340300"/>
              <a:gd name="connsiteX29" fmla="*/ 232512 w 750046"/>
              <a:gd name="connsiteY29" fmla="*/ 334118 h 340300"/>
              <a:gd name="connsiteX30" fmla="*/ 232512 w 750046"/>
              <a:gd name="connsiteY30" fmla="*/ 151267 h 340300"/>
              <a:gd name="connsiteX31" fmla="*/ 222472 w 750046"/>
              <a:gd name="connsiteY31" fmla="*/ 115315 h 340300"/>
              <a:gd name="connsiteX32" fmla="*/ 196641 w 750046"/>
              <a:gd name="connsiteY32" fmla="*/ 94120 h 340300"/>
              <a:gd name="connsiteX33" fmla="*/ 164613 w 750046"/>
              <a:gd name="connsiteY33" fmla="*/ 238869 h 340300"/>
              <a:gd name="connsiteX34" fmla="*/ 163417 w 750046"/>
              <a:gd name="connsiteY34" fmla="*/ 254097 h 340300"/>
              <a:gd name="connsiteX35" fmla="*/ 156952 w 750046"/>
              <a:gd name="connsiteY35" fmla="*/ 272913 h 340300"/>
              <a:gd name="connsiteX36" fmla="*/ 140676 w 750046"/>
              <a:gd name="connsiteY36" fmla="*/ 288866 h 340300"/>
              <a:gd name="connsiteX37" fmla="*/ 109576 w 750046"/>
              <a:gd name="connsiteY37" fmla="*/ 295532 h 340300"/>
              <a:gd name="connsiteX38" fmla="*/ 93784 w 750046"/>
              <a:gd name="connsiteY38" fmla="*/ 294094 h 340300"/>
              <a:gd name="connsiteX39" fmla="*/ 80398 w 750046"/>
              <a:gd name="connsiteY39" fmla="*/ 289094 h 340300"/>
              <a:gd name="connsiteX40" fmla="*/ 71313 w 750046"/>
              <a:gd name="connsiteY40" fmla="*/ 279337 h 340300"/>
              <a:gd name="connsiteX41" fmla="*/ 67966 w 750046"/>
              <a:gd name="connsiteY41" fmla="*/ 264109 h 340300"/>
              <a:gd name="connsiteX42" fmla="*/ 71313 w 750046"/>
              <a:gd name="connsiteY42" fmla="*/ 248398 h 340300"/>
              <a:gd name="connsiteX43" fmla="*/ 80156 w 750046"/>
              <a:gd name="connsiteY43" fmla="*/ 238157 h 340300"/>
              <a:gd name="connsiteX44" fmla="*/ 93072 w 750046"/>
              <a:gd name="connsiteY44" fmla="*/ 231732 h 340300"/>
              <a:gd name="connsiteX45" fmla="*/ 108152 w 750046"/>
              <a:gd name="connsiteY45" fmla="*/ 227929 h 340300"/>
              <a:gd name="connsiteX46" fmla="*/ 124428 w 750046"/>
              <a:gd name="connsiteY46" fmla="*/ 225550 h 340300"/>
              <a:gd name="connsiteX47" fmla="*/ 139978 w 750046"/>
              <a:gd name="connsiteY47" fmla="*/ 223171 h 340300"/>
              <a:gd name="connsiteX48" fmla="*/ 153848 w 750046"/>
              <a:gd name="connsiteY48" fmla="*/ 219596 h 340300"/>
              <a:gd name="connsiteX49" fmla="*/ 164613 w 750046"/>
              <a:gd name="connsiteY49" fmla="*/ 213642 h 340300"/>
              <a:gd name="connsiteX50" fmla="*/ 164627 w 750046"/>
              <a:gd name="connsiteY50" fmla="*/ 213642 h 340300"/>
              <a:gd name="connsiteX51" fmla="*/ 164627 w 750046"/>
              <a:gd name="connsiteY51" fmla="*/ 238869 h 340300"/>
              <a:gd name="connsiteX52" fmla="*/ 403079 w 750046"/>
              <a:gd name="connsiteY52" fmla="*/ 87938 h 340300"/>
              <a:gd name="connsiteX53" fmla="*/ 389424 w 750046"/>
              <a:gd name="connsiteY53" fmla="*/ 89067 h 340300"/>
              <a:gd name="connsiteX54" fmla="*/ 378188 w 750046"/>
              <a:gd name="connsiteY54" fmla="*/ 91741 h 340300"/>
              <a:gd name="connsiteX55" fmla="*/ 355690 w 750046"/>
              <a:gd name="connsiteY55" fmla="*/ 102453 h 340300"/>
              <a:gd name="connsiteX56" fmla="*/ 337035 w 750046"/>
              <a:gd name="connsiteY56" fmla="*/ 119119 h 340300"/>
              <a:gd name="connsiteX57" fmla="*/ 324119 w 750046"/>
              <a:gd name="connsiteY57" fmla="*/ 140314 h 340300"/>
              <a:gd name="connsiteX58" fmla="*/ 323165 w 750046"/>
              <a:gd name="connsiteY58" fmla="*/ 140314 h 340300"/>
              <a:gd name="connsiteX59" fmla="*/ 323165 w 750046"/>
              <a:gd name="connsiteY59" fmla="*/ 87938 h 340300"/>
              <a:gd name="connsiteX60" fmla="*/ 258572 w 750046"/>
              <a:gd name="connsiteY60" fmla="*/ 87938 h 340300"/>
              <a:gd name="connsiteX61" fmla="*/ 258572 w 750046"/>
              <a:gd name="connsiteY61" fmla="*/ 334118 h 340300"/>
              <a:gd name="connsiteX62" fmla="*/ 326498 w 750046"/>
              <a:gd name="connsiteY62" fmla="*/ 334118 h 340300"/>
              <a:gd name="connsiteX63" fmla="*/ 326498 w 750046"/>
              <a:gd name="connsiteY63" fmla="*/ 229824 h 340300"/>
              <a:gd name="connsiteX64" fmla="*/ 329871 w 750046"/>
              <a:gd name="connsiteY64" fmla="*/ 198872 h 340300"/>
              <a:gd name="connsiteX65" fmla="*/ 335180 w 750046"/>
              <a:gd name="connsiteY65" fmla="*/ 183725 h 340300"/>
              <a:gd name="connsiteX66" fmla="*/ 341107 w 750046"/>
              <a:gd name="connsiteY66" fmla="*/ 173873 h 340300"/>
              <a:gd name="connsiteX67" fmla="*/ 361926 w 750046"/>
              <a:gd name="connsiteY67" fmla="*/ 156966 h 340300"/>
              <a:gd name="connsiteX68" fmla="*/ 393496 w 750046"/>
              <a:gd name="connsiteY68" fmla="*/ 150783 h 340300"/>
              <a:gd name="connsiteX69" fmla="*/ 406412 w 750046"/>
              <a:gd name="connsiteY69" fmla="*/ 151482 h 340300"/>
              <a:gd name="connsiteX70" fmla="*/ 411412 w 750046"/>
              <a:gd name="connsiteY70" fmla="*/ 152087 h 340300"/>
              <a:gd name="connsiteX71" fmla="*/ 417890 w 750046"/>
              <a:gd name="connsiteY71" fmla="*/ 153149 h 340300"/>
              <a:gd name="connsiteX72" fmla="*/ 417890 w 750046"/>
              <a:gd name="connsiteY72" fmla="*/ 90303 h 340300"/>
              <a:gd name="connsiteX73" fmla="*/ 403066 w 750046"/>
              <a:gd name="connsiteY73" fmla="*/ 87924 h 340300"/>
              <a:gd name="connsiteX74" fmla="*/ 403079 w 750046"/>
              <a:gd name="connsiteY74" fmla="*/ 87924 h 340300"/>
              <a:gd name="connsiteX75" fmla="*/ 438144 w 750046"/>
              <a:gd name="connsiteY75" fmla="*/ 334118 h 340300"/>
              <a:gd name="connsiteX76" fmla="*/ 506083 w 750046"/>
              <a:gd name="connsiteY76" fmla="*/ 334118 h 340300"/>
              <a:gd name="connsiteX77" fmla="*/ 506083 w 750046"/>
              <a:gd name="connsiteY77" fmla="*/ 87938 h 340300"/>
              <a:gd name="connsiteX78" fmla="*/ 438144 w 750046"/>
              <a:gd name="connsiteY78" fmla="*/ 87938 h 340300"/>
              <a:gd name="connsiteX79" fmla="*/ 438144 w 750046"/>
              <a:gd name="connsiteY79" fmla="*/ 334118 h 340300"/>
              <a:gd name="connsiteX80" fmla="*/ 743326 w 750046"/>
              <a:gd name="connsiteY80" fmla="*/ 226276 h 340300"/>
              <a:gd name="connsiteX81" fmla="*/ 725626 w 750046"/>
              <a:gd name="connsiteY81" fmla="*/ 206748 h 340300"/>
              <a:gd name="connsiteX82" fmla="*/ 700506 w 750046"/>
              <a:gd name="connsiteY82" fmla="*/ 194141 h 340300"/>
              <a:gd name="connsiteX83" fmla="*/ 671570 w 750046"/>
              <a:gd name="connsiteY83" fmla="*/ 186050 h 340300"/>
              <a:gd name="connsiteX84" fmla="*/ 643346 w 750046"/>
              <a:gd name="connsiteY84" fmla="*/ 179868 h 340300"/>
              <a:gd name="connsiteX85" fmla="*/ 618710 w 750046"/>
              <a:gd name="connsiteY85" fmla="*/ 173443 h 340300"/>
              <a:gd name="connsiteX86" fmla="*/ 601252 w 750046"/>
              <a:gd name="connsiteY86" fmla="*/ 164156 h 340300"/>
              <a:gd name="connsiteX87" fmla="*/ 594545 w 750046"/>
              <a:gd name="connsiteY87" fmla="*/ 149399 h 340300"/>
              <a:gd name="connsiteX88" fmla="*/ 598376 w 750046"/>
              <a:gd name="connsiteY88" fmla="*/ 137263 h 340300"/>
              <a:gd name="connsiteX89" fmla="*/ 607717 w 750046"/>
              <a:gd name="connsiteY89" fmla="*/ 130368 h 340300"/>
              <a:gd name="connsiteX90" fmla="*/ 619920 w 750046"/>
              <a:gd name="connsiteY90" fmla="*/ 127277 h 340300"/>
              <a:gd name="connsiteX91" fmla="*/ 632365 w 750046"/>
              <a:gd name="connsiteY91" fmla="*/ 126564 h 340300"/>
              <a:gd name="connsiteX92" fmla="*/ 663936 w 750046"/>
              <a:gd name="connsiteY92" fmla="*/ 133459 h 340300"/>
              <a:gd name="connsiteX93" fmla="*/ 678760 w 750046"/>
              <a:gd name="connsiteY93" fmla="*/ 159882 h 340300"/>
              <a:gd name="connsiteX94" fmla="*/ 743353 w 750046"/>
              <a:gd name="connsiteY94" fmla="*/ 159882 h 340300"/>
              <a:gd name="connsiteX95" fmla="*/ 731633 w 750046"/>
              <a:gd name="connsiteY95" fmla="*/ 122022 h 340300"/>
              <a:gd name="connsiteX96" fmla="*/ 706998 w 750046"/>
              <a:gd name="connsiteY96" fmla="*/ 97964 h 340300"/>
              <a:gd name="connsiteX97" fmla="*/ 673263 w 750046"/>
              <a:gd name="connsiteY97" fmla="*/ 85102 h 340300"/>
              <a:gd name="connsiteX98" fmla="*/ 634274 w 750046"/>
              <a:gd name="connsiteY98" fmla="*/ 81299 h 340300"/>
              <a:gd name="connsiteX99" fmla="*/ 595043 w 750046"/>
              <a:gd name="connsiteY99" fmla="*/ 84860 h 340300"/>
              <a:gd name="connsiteX100" fmla="*/ 560596 w 750046"/>
              <a:gd name="connsiteY100" fmla="*/ 97238 h 340300"/>
              <a:gd name="connsiteX101" fmla="*/ 535960 w 750046"/>
              <a:gd name="connsiteY101" fmla="*/ 121296 h 340300"/>
              <a:gd name="connsiteX102" fmla="*/ 526620 w 750046"/>
              <a:gd name="connsiteY102" fmla="*/ 160339 h 340300"/>
              <a:gd name="connsiteX103" fmla="*/ 533326 w 750046"/>
              <a:gd name="connsiteY103" fmla="*/ 187716 h 340300"/>
              <a:gd name="connsiteX104" fmla="*/ 551027 w 750046"/>
              <a:gd name="connsiteY104" fmla="*/ 206291 h 340300"/>
              <a:gd name="connsiteX105" fmla="*/ 576146 w 750046"/>
              <a:gd name="connsiteY105" fmla="*/ 218185 h 340300"/>
              <a:gd name="connsiteX106" fmla="*/ 605082 w 750046"/>
              <a:gd name="connsiteY106" fmla="*/ 226047 h 340300"/>
              <a:gd name="connsiteX107" fmla="*/ 661772 w 750046"/>
              <a:gd name="connsiteY107" fmla="*/ 241275 h 340300"/>
              <a:gd name="connsiteX108" fmla="*/ 682107 w 750046"/>
              <a:gd name="connsiteY108" fmla="*/ 264123 h 340300"/>
              <a:gd name="connsiteX109" fmla="*/ 677793 w 750046"/>
              <a:gd name="connsiteY109" fmla="*/ 279122 h 340300"/>
              <a:gd name="connsiteX110" fmla="*/ 667041 w 750046"/>
              <a:gd name="connsiteY110" fmla="*/ 288637 h 340300"/>
              <a:gd name="connsiteX111" fmla="*/ 652687 w 750046"/>
              <a:gd name="connsiteY111" fmla="*/ 293879 h 340300"/>
              <a:gd name="connsiteX112" fmla="*/ 637607 w 750046"/>
              <a:gd name="connsiteY112" fmla="*/ 295559 h 340300"/>
              <a:gd name="connsiteX113" fmla="*/ 618227 w 750046"/>
              <a:gd name="connsiteY113" fmla="*/ 293180 h 340300"/>
              <a:gd name="connsiteX114" fmla="*/ 601722 w 750046"/>
              <a:gd name="connsiteY114" fmla="*/ 285788 h 340300"/>
              <a:gd name="connsiteX115" fmla="*/ 590003 w 750046"/>
              <a:gd name="connsiteY115" fmla="*/ 272926 h 340300"/>
              <a:gd name="connsiteX116" fmla="*/ 590029 w 750046"/>
              <a:gd name="connsiteY116" fmla="*/ 272926 h 340300"/>
              <a:gd name="connsiteX117" fmla="*/ 585487 w 750046"/>
              <a:gd name="connsiteY117" fmla="*/ 254124 h 340300"/>
              <a:gd name="connsiteX118" fmla="*/ 520894 w 750046"/>
              <a:gd name="connsiteY118" fmla="*/ 254124 h 340300"/>
              <a:gd name="connsiteX119" fmla="*/ 532143 w 750046"/>
              <a:gd name="connsiteY119" fmla="*/ 295317 h 340300"/>
              <a:gd name="connsiteX120" fmla="*/ 558459 w 750046"/>
              <a:gd name="connsiteY120" fmla="*/ 321740 h 340300"/>
              <a:gd name="connsiteX121" fmla="*/ 595043 w 750046"/>
              <a:gd name="connsiteY121" fmla="*/ 336027 h 340300"/>
              <a:gd name="connsiteX122" fmla="*/ 637150 w 750046"/>
              <a:gd name="connsiteY122" fmla="*/ 340301 h 340300"/>
              <a:gd name="connsiteX123" fmla="*/ 678532 w 750046"/>
              <a:gd name="connsiteY123" fmla="*/ 336255 h 340300"/>
              <a:gd name="connsiteX124" fmla="*/ 714659 w 750046"/>
              <a:gd name="connsiteY124" fmla="*/ 322211 h 340300"/>
              <a:gd name="connsiteX125" fmla="*/ 740235 w 750046"/>
              <a:gd name="connsiteY125" fmla="*/ 295788 h 340300"/>
              <a:gd name="connsiteX126" fmla="*/ 750046 w 750046"/>
              <a:gd name="connsiteY126" fmla="*/ 255064 h 340300"/>
              <a:gd name="connsiteX127" fmla="*/ 743340 w 750046"/>
              <a:gd name="connsiteY127" fmla="*/ 226262 h 340300"/>
              <a:gd name="connsiteX128" fmla="*/ 492294 w 750046"/>
              <a:gd name="connsiteY128" fmla="*/ 4207 h 340300"/>
              <a:gd name="connsiteX129" fmla="*/ 472120 w 750046"/>
              <a:gd name="connsiteY129" fmla="*/ 0 h 340300"/>
              <a:gd name="connsiteX130" fmla="*/ 452175 w 750046"/>
              <a:gd name="connsiteY130" fmla="*/ 4207 h 340300"/>
              <a:gd name="connsiteX131" fmla="*/ 438104 w 750046"/>
              <a:gd name="connsiteY131" fmla="*/ 16101 h 340300"/>
              <a:gd name="connsiteX132" fmla="*/ 433171 w 750046"/>
              <a:gd name="connsiteY132" fmla="*/ 33143 h 340300"/>
              <a:gd name="connsiteX133" fmla="*/ 438104 w 750046"/>
              <a:gd name="connsiteY133" fmla="*/ 50642 h 340300"/>
              <a:gd name="connsiteX134" fmla="*/ 452175 w 750046"/>
              <a:gd name="connsiteY134" fmla="*/ 62778 h 340300"/>
              <a:gd name="connsiteX135" fmla="*/ 472120 w 750046"/>
              <a:gd name="connsiteY135" fmla="*/ 67213 h 340300"/>
              <a:gd name="connsiteX136" fmla="*/ 492294 w 750046"/>
              <a:gd name="connsiteY136" fmla="*/ 62778 h 340300"/>
              <a:gd name="connsiteX137" fmla="*/ 506124 w 750046"/>
              <a:gd name="connsiteY137" fmla="*/ 50642 h 340300"/>
              <a:gd name="connsiteX138" fmla="*/ 511056 w 750046"/>
              <a:gd name="connsiteY138" fmla="*/ 33143 h 340300"/>
              <a:gd name="connsiteX139" fmla="*/ 506124 w 750046"/>
              <a:gd name="connsiteY139" fmla="*/ 16101 h 340300"/>
              <a:gd name="connsiteX140" fmla="*/ 492294 w 750046"/>
              <a:gd name="connsiteY140" fmla="*/ 4207 h 34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750046" h="340300">
                <a:moveTo>
                  <a:pt x="196641" y="94107"/>
                </a:moveTo>
                <a:cubicBezTo>
                  <a:pt x="186117" y="89040"/>
                  <a:pt x="174465" y="85626"/>
                  <a:pt x="161710" y="83866"/>
                </a:cubicBezTo>
                <a:cubicBezTo>
                  <a:pt x="148956" y="82132"/>
                  <a:pt x="136362" y="81245"/>
                  <a:pt x="123917" y="81245"/>
                </a:cubicBezTo>
                <a:cubicBezTo>
                  <a:pt x="110195" y="81245"/>
                  <a:pt x="96553" y="82602"/>
                  <a:pt x="83005" y="85304"/>
                </a:cubicBezTo>
                <a:cubicBezTo>
                  <a:pt x="69444" y="88005"/>
                  <a:pt x="57241" y="92521"/>
                  <a:pt x="46408" y="98878"/>
                </a:cubicBezTo>
                <a:cubicBezTo>
                  <a:pt x="35576" y="105235"/>
                  <a:pt x="26638" y="113635"/>
                  <a:pt x="19622" y="124118"/>
                </a:cubicBezTo>
                <a:cubicBezTo>
                  <a:pt x="12607" y="134602"/>
                  <a:pt x="8615" y="147773"/>
                  <a:pt x="7674" y="163645"/>
                </a:cubicBezTo>
                <a:lnTo>
                  <a:pt x="75587" y="163645"/>
                </a:lnTo>
                <a:cubicBezTo>
                  <a:pt x="76863" y="150313"/>
                  <a:pt x="81325" y="140797"/>
                  <a:pt x="88973" y="135085"/>
                </a:cubicBezTo>
                <a:cubicBezTo>
                  <a:pt x="96620" y="129373"/>
                  <a:pt x="107157" y="126511"/>
                  <a:pt x="120543" y="126511"/>
                </a:cubicBezTo>
                <a:cubicBezTo>
                  <a:pt x="126605" y="126511"/>
                  <a:pt x="132263" y="126900"/>
                  <a:pt x="137532" y="127693"/>
                </a:cubicBezTo>
                <a:cubicBezTo>
                  <a:pt x="142800" y="128500"/>
                  <a:pt x="147423" y="130086"/>
                  <a:pt x="151415" y="132465"/>
                </a:cubicBezTo>
                <a:cubicBezTo>
                  <a:pt x="155393" y="134844"/>
                  <a:pt x="158592" y="138177"/>
                  <a:pt x="160984" y="142464"/>
                </a:cubicBezTo>
                <a:cubicBezTo>
                  <a:pt x="163377" y="146765"/>
                  <a:pt x="164559" y="152544"/>
                  <a:pt x="164559" y="159842"/>
                </a:cubicBezTo>
                <a:cubicBezTo>
                  <a:pt x="164882" y="166817"/>
                  <a:pt x="162812" y="172153"/>
                  <a:pt x="158350" y="175795"/>
                </a:cubicBezTo>
                <a:cubicBezTo>
                  <a:pt x="153888" y="179451"/>
                  <a:pt x="147827" y="182220"/>
                  <a:pt x="140166" y="184128"/>
                </a:cubicBezTo>
                <a:cubicBezTo>
                  <a:pt x="132518" y="186050"/>
                  <a:pt x="123742" y="187461"/>
                  <a:pt x="113850" y="188429"/>
                </a:cubicBezTo>
                <a:cubicBezTo>
                  <a:pt x="103958" y="189370"/>
                  <a:pt x="93919" y="190660"/>
                  <a:pt x="83718" y="192232"/>
                </a:cubicBezTo>
                <a:cubicBezTo>
                  <a:pt x="73503" y="193832"/>
                  <a:pt x="63383" y="195969"/>
                  <a:pt x="53330" y="198657"/>
                </a:cubicBezTo>
                <a:cubicBezTo>
                  <a:pt x="43290" y="201358"/>
                  <a:pt x="34353" y="205404"/>
                  <a:pt x="26544" y="210793"/>
                </a:cubicBezTo>
                <a:cubicBezTo>
                  <a:pt x="18722" y="216182"/>
                  <a:pt x="12351" y="223400"/>
                  <a:pt x="7419" y="232458"/>
                </a:cubicBezTo>
                <a:cubicBezTo>
                  <a:pt x="2460" y="241503"/>
                  <a:pt x="0" y="253008"/>
                  <a:pt x="0" y="266972"/>
                </a:cubicBezTo>
                <a:cubicBezTo>
                  <a:pt x="0" y="279673"/>
                  <a:pt x="2164" y="290627"/>
                  <a:pt x="6465" y="299833"/>
                </a:cubicBezTo>
                <a:cubicBezTo>
                  <a:pt x="10765" y="309053"/>
                  <a:pt x="16746" y="316660"/>
                  <a:pt x="24407" y="322694"/>
                </a:cubicBezTo>
                <a:cubicBezTo>
                  <a:pt x="32054" y="328729"/>
                  <a:pt x="40979" y="333164"/>
                  <a:pt x="51193" y="336027"/>
                </a:cubicBezTo>
                <a:cubicBezTo>
                  <a:pt x="61407" y="338876"/>
                  <a:pt x="72401" y="340301"/>
                  <a:pt x="84202" y="340301"/>
                </a:cubicBezTo>
                <a:cubicBezTo>
                  <a:pt x="99510" y="340301"/>
                  <a:pt x="114495" y="338070"/>
                  <a:pt x="129172" y="333635"/>
                </a:cubicBezTo>
                <a:cubicBezTo>
                  <a:pt x="143848" y="329186"/>
                  <a:pt x="156603" y="321418"/>
                  <a:pt x="167449" y="310303"/>
                </a:cubicBezTo>
                <a:cubicBezTo>
                  <a:pt x="167772" y="314429"/>
                  <a:pt x="167449" y="334118"/>
                  <a:pt x="167449" y="334118"/>
                </a:cubicBezTo>
                <a:lnTo>
                  <a:pt x="232512" y="334118"/>
                </a:lnTo>
                <a:lnTo>
                  <a:pt x="232512" y="151267"/>
                </a:lnTo>
                <a:cubicBezTo>
                  <a:pt x="232512" y="136349"/>
                  <a:pt x="229179" y="124360"/>
                  <a:pt x="222472" y="115315"/>
                </a:cubicBezTo>
                <a:cubicBezTo>
                  <a:pt x="215766" y="106270"/>
                  <a:pt x="207164" y="99214"/>
                  <a:pt x="196641" y="94120"/>
                </a:cubicBezTo>
                <a:close/>
                <a:moveTo>
                  <a:pt x="164613" y="238869"/>
                </a:moveTo>
                <a:cubicBezTo>
                  <a:pt x="164613" y="242673"/>
                  <a:pt x="164210" y="247753"/>
                  <a:pt x="163417" y="254097"/>
                </a:cubicBezTo>
                <a:cubicBezTo>
                  <a:pt x="162624" y="260467"/>
                  <a:pt x="160460" y="266730"/>
                  <a:pt x="156952" y="272913"/>
                </a:cubicBezTo>
                <a:cubicBezTo>
                  <a:pt x="153431" y="279095"/>
                  <a:pt x="148015" y="284417"/>
                  <a:pt x="140676" y="288866"/>
                </a:cubicBezTo>
                <a:cubicBezTo>
                  <a:pt x="133325" y="293315"/>
                  <a:pt x="122963" y="295532"/>
                  <a:pt x="109576" y="295532"/>
                </a:cubicBezTo>
                <a:cubicBezTo>
                  <a:pt x="104147" y="295532"/>
                  <a:pt x="98878" y="295062"/>
                  <a:pt x="93784" y="294094"/>
                </a:cubicBezTo>
                <a:cubicBezTo>
                  <a:pt x="88691" y="293153"/>
                  <a:pt x="84215" y="291473"/>
                  <a:pt x="80398" y="289094"/>
                </a:cubicBezTo>
                <a:cubicBezTo>
                  <a:pt x="76581" y="286716"/>
                  <a:pt x="73544" y="283463"/>
                  <a:pt x="71313" y="279337"/>
                </a:cubicBezTo>
                <a:cubicBezTo>
                  <a:pt x="69082" y="275224"/>
                  <a:pt x="67966" y="270440"/>
                  <a:pt x="67966" y="264109"/>
                </a:cubicBezTo>
                <a:cubicBezTo>
                  <a:pt x="67966" y="257779"/>
                  <a:pt x="69082" y="252538"/>
                  <a:pt x="71313" y="248398"/>
                </a:cubicBezTo>
                <a:cubicBezTo>
                  <a:pt x="73530" y="244272"/>
                  <a:pt x="76487" y="240858"/>
                  <a:pt x="80156" y="238157"/>
                </a:cubicBezTo>
                <a:cubicBezTo>
                  <a:pt x="83812" y="235455"/>
                  <a:pt x="88126" y="233332"/>
                  <a:pt x="93072" y="231732"/>
                </a:cubicBezTo>
                <a:cubicBezTo>
                  <a:pt x="98018" y="230147"/>
                  <a:pt x="103031" y="228883"/>
                  <a:pt x="108152" y="227929"/>
                </a:cubicBezTo>
                <a:cubicBezTo>
                  <a:pt x="113568" y="226988"/>
                  <a:pt x="118984" y="226195"/>
                  <a:pt x="124428" y="225550"/>
                </a:cubicBezTo>
                <a:cubicBezTo>
                  <a:pt x="129844" y="224932"/>
                  <a:pt x="135032" y="224139"/>
                  <a:pt x="139978" y="223171"/>
                </a:cubicBezTo>
                <a:cubicBezTo>
                  <a:pt x="144910" y="222217"/>
                  <a:pt x="149547" y="221021"/>
                  <a:pt x="153848" y="219596"/>
                </a:cubicBezTo>
                <a:cubicBezTo>
                  <a:pt x="158148" y="218172"/>
                  <a:pt x="161737" y="216182"/>
                  <a:pt x="164613" y="213642"/>
                </a:cubicBezTo>
                <a:lnTo>
                  <a:pt x="164627" y="213642"/>
                </a:lnTo>
                <a:cubicBezTo>
                  <a:pt x="164627" y="213642"/>
                  <a:pt x="164627" y="238869"/>
                  <a:pt x="164627" y="238869"/>
                </a:cubicBezTo>
                <a:close/>
                <a:moveTo>
                  <a:pt x="403079" y="87938"/>
                </a:moveTo>
                <a:cubicBezTo>
                  <a:pt x="398442" y="87938"/>
                  <a:pt x="393886" y="88301"/>
                  <a:pt x="389424" y="89067"/>
                </a:cubicBezTo>
                <a:cubicBezTo>
                  <a:pt x="385594" y="89672"/>
                  <a:pt x="381844" y="90586"/>
                  <a:pt x="378188" y="91741"/>
                </a:cubicBezTo>
                <a:cubicBezTo>
                  <a:pt x="370218" y="94282"/>
                  <a:pt x="362719" y="97870"/>
                  <a:pt x="355690" y="102453"/>
                </a:cubicBezTo>
                <a:cubicBezTo>
                  <a:pt x="348674" y="107050"/>
                  <a:pt x="342465" y="112627"/>
                  <a:pt x="337035" y="119119"/>
                </a:cubicBezTo>
                <a:cubicBezTo>
                  <a:pt x="331605" y="125637"/>
                  <a:pt x="327304" y="132707"/>
                  <a:pt x="324119" y="140314"/>
                </a:cubicBezTo>
                <a:lnTo>
                  <a:pt x="323165" y="140314"/>
                </a:lnTo>
                <a:lnTo>
                  <a:pt x="323165" y="87938"/>
                </a:lnTo>
                <a:lnTo>
                  <a:pt x="258572" y="87938"/>
                </a:lnTo>
                <a:lnTo>
                  <a:pt x="258572" y="334118"/>
                </a:lnTo>
                <a:lnTo>
                  <a:pt x="326498" y="334118"/>
                </a:lnTo>
                <a:lnTo>
                  <a:pt x="326498" y="229824"/>
                </a:lnTo>
                <a:cubicBezTo>
                  <a:pt x="326498" y="218723"/>
                  <a:pt x="327627" y="208401"/>
                  <a:pt x="329871" y="198872"/>
                </a:cubicBezTo>
                <a:cubicBezTo>
                  <a:pt x="331121" y="193442"/>
                  <a:pt x="332922" y="188388"/>
                  <a:pt x="335180" y="183725"/>
                </a:cubicBezTo>
                <a:cubicBezTo>
                  <a:pt x="336860" y="180217"/>
                  <a:pt x="338849" y="176938"/>
                  <a:pt x="341107" y="173873"/>
                </a:cubicBezTo>
                <a:cubicBezTo>
                  <a:pt x="346362" y="166710"/>
                  <a:pt x="353311" y="161092"/>
                  <a:pt x="361926" y="156966"/>
                </a:cubicBezTo>
                <a:cubicBezTo>
                  <a:pt x="370527" y="152853"/>
                  <a:pt x="381051" y="150783"/>
                  <a:pt x="393496" y="150783"/>
                </a:cubicBezTo>
                <a:cubicBezTo>
                  <a:pt x="397649" y="150783"/>
                  <a:pt x="401950" y="151012"/>
                  <a:pt x="406412" y="151482"/>
                </a:cubicBezTo>
                <a:cubicBezTo>
                  <a:pt x="408186" y="151670"/>
                  <a:pt x="409853" y="151872"/>
                  <a:pt x="411412" y="152087"/>
                </a:cubicBezTo>
                <a:cubicBezTo>
                  <a:pt x="413804" y="152410"/>
                  <a:pt x="415955" y="152772"/>
                  <a:pt x="417890" y="153149"/>
                </a:cubicBezTo>
                <a:lnTo>
                  <a:pt x="417890" y="90303"/>
                </a:lnTo>
                <a:cubicBezTo>
                  <a:pt x="412460" y="88717"/>
                  <a:pt x="407514" y="87924"/>
                  <a:pt x="403066" y="87924"/>
                </a:cubicBezTo>
                <a:lnTo>
                  <a:pt x="403079" y="87924"/>
                </a:lnTo>
                <a:close/>
                <a:moveTo>
                  <a:pt x="438144" y="334118"/>
                </a:moveTo>
                <a:lnTo>
                  <a:pt x="506083" y="334118"/>
                </a:lnTo>
                <a:lnTo>
                  <a:pt x="506083" y="87938"/>
                </a:lnTo>
                <a:lnTo>
                  <a:pt x="438144" y="87938"/>
                </a:lnTo>
                <a:lnTo>
                  <a:pt x="438144" y="334118"/>
                </a:lnTo>
                <a:close/>
                <a:moveTo>
                  <a:pt x="743326" y="226276"/>
                </a:moveTo>
                <a:cubicBezTo>
                  <a:pt x="738864" y="218494"/>
                  <a:pt x="732950" y="211989"/>
                  <a:pt x="725626" y="206748"/>
                </a:cubicBezTo>
                <a:cubicBezTo>
                  <a:pt x="718274" y="201506"/>
                  <a:pt x="709901" y="197299"/>
                  <a:pt x="700506" y="194141"/>
                </a:cubicBezTo>
                <a:cubicBezTo>
                  <a:pt x="691098" y="190969"/>
                  <a:pt x="681462" y="188281"/>
                  <a:pt x="671570" y="186050"/>
                </a:cubicBezTo>
                <a:cubicBezTo>
                  <a:pt x="662001" y="183846"/>
                  <a:pt x="652593" y="181776"/>
                  <a:pt x="643346" y="179868"/>
                </a:cubicBezTo>
                <a:cubicBezTo>
                  <a:pt x="634086" y="177959"/>
                  <a:pt x="625887" y="175809"/>
                  <a:pt x="618710" y="173443"/>
                </a:cubicBezTo>
                <a:cubicBezTo>
                  <a:pt x="611533" y="171051"/>
                  <a:pt x="605714" y="167960"/>
                  <a:pt x="601252" y="164156"/>
                </a:cubicBezTo>
                <a:cubicBezTo>
                  <a:pt x="596776" y="160353"/>
                  <a:pt x="594545" y="155434"/>
                  <a:pt x="594545" y="149399"/>
                </a:cubicBezTo>
                <a:cubicBezTo>
                  <a:pt x="594545" y="144332"/>
                  <a:pt x="595809" y="140273"/>
                  <a:pt x="598376" y="137263"/>
                </a:cubicBezTo>
                <a:cubicBezTo>
                  <a:pt x="600929" y="134266"/>
                  <a:pt x="604047" y="131967"/>
                  <a:pt x="607717" y="130368"/>
                </a:cubicBezTo>
                <a:cubicBezTo>
                  <a:pt x="611372" y="128782"/>
                  <a:pt x="615445" y="127747"/>
                  <a:pt x="619920" y="127277"/>
                </a:cubicBezTo>
                <a:cubicBezTo>
                  <a:pt x="624396" y="126806"/>
                  <a:pt x="628535" y="126564"/>
                  <a:pt x="632365" y="126564"/>
                </a:cubicBezTo>
                <a:cubicBezTo>
                  <a:pt x="644488" y="126564"/>
                  <a:pt x="654998" y="128863"/>
                  <a:pt x="663936" y="133459"/>
                </a:cubicBezTo>
                <a:cubicBezTo>
                  <a:pt x="672860" y="138069"/>
                  <a:pt x="677806" y="146872"/>
                  <a:pt x="678760" y="159882"/>
                </a:cubicBezTo>
                <a:lnTo>
                  <a:pt x="743353" y="159882"/>
                </a:lnTo>
                <a:cubicBezTo>
                  <a:pt x="742076" y="144655"/>
                  <a:pt x="738165" y="132021"/>
                  <a:pt x="731633" y="122022"/>
                </a:cubicBezTo>
                <a:cubicBezTo>
                  <a:pt x="725088" y="112009"/>
                  <a:pt x="716876" y="103999"/>
                  <a:pt x="706998" y="97964"/>
                </a:cubicBezTo>
                <a:cubicBezTo>
                  <a:pt x="697119" y="91930"/>
                  <a:pt x="685857" y="87656"/>
                  <a:pt x="673263" y="85102"/>
                </a:cubicBezTo>
                <a:cubicBezTo>
                  <a:pt x="660643" y="82562"/>
                  <a:pt x="647647" y="81299"/>
                  <a:pt x="634274" y="81299"/>
                </a:cubicBezTo>
                <a:cubicBezTo>
                  <a:pt x="620901" y="81299"/>
                  <a:pt x="607797" y="82481"/>
                  <a:pt x="595043" y="84860"/>
                </a:cubicBezTo>
                <a:cubicBezTo>
                  <a:pt x="582275" y="87252"/>
                  <a:pt x="570797" y="91379"/>
                  <a:pt x="560596" y="97238"/>
                </a:cubicBezTo>
                <a:cubicBezTo>
                  <a:pt x="550381" y="103112"/>
                  <a:pt x="542170" y="111149"/>
                  <a:pt x="535960" y="121296"/>
                </a:cubicBezTo>
                <a:cubicBezTo>
                  <a:pt x="529724" y="131457"/>
                  <a:pt x="526620" y="144467"/>
                  <a:pt x="526620" y="160339"/>
                </a:cubicBezTo>
                <a:cubicBezTo>
                  <a:pt x="526620" y="171132"/>
                  <a:pt x="528851" y="180271"/>
                  <a:pt x="533326" y="187716"/>
                </a:cubicBezTo>
                <a:cubicBezTo>
                  <a:pt x="537788" y="195176"/>
                  <a:pt x="543688" y="201358"/>
                  <a:pt x="551027" y="206291"/>
                </a:cubicBezTo>
                <a:cubicBezTo>
                  <a:pt x="558351" y="211210"/>
                  <a:pt x="566738" y="215174"/>
                  <a:pt x="576146" y="218185"/>
                </a:cubicBezTo>
                <a:cubicBezTo>
                  <a:pt x="585541" y="221222"/>
                  <a:pt x="595204" y="223816"/>
                  <a:pt x="605082" y="226047"/>
                </a:cubicBezTo>
                <a:cubicBezTo>
                  <a:pt x="629315" y="231114"/>
                  <a:pt x="648211" y="236208"/>
                  <a:pt x="661772" y="241275"/>
                </a:cubicBezTo>
                <a:cubicBezTo>
                  <a:pt x="675320" y="246342"/>
                  <a:pt x="682107" y="253976"/>
                  <a:pt x="682107" y="264123"/>
                </a:cubicBezTo>
                <a:cubicBezTo>
                  <a:pt x="682107" y="270171"/>
                  <a:pt x="680669" y="275171"/>
                  <a:pt x="677793" y="279122"/>
                </a:cubicBezTo>
                <a:cubicBezTo>
                  <a:pt x="674943" y="283100"/>
                  <a:pt x="671341" y="286272"/>
                  <a:pt x="667041" y="288637"/>
                </a:cubicBezTo>
                <a:cubicBezTo>
                  <a:pt x="662726" y="291016"/>
                  <a:pt x="657955" y="292764"/>
                  <a:pt x="652687" y="293879"/>
                </a:cubicBezTo>
                <a:cubicBezTo>
                  <a:pt x="647418" y="295008"/>
                  <a:pt x="642392" y="295559"/>
                  <a:pt x="637607" y="295559"/>
                </a:cubicBezTo>
                <a:cubicBezTo>
                  <a:pt x="630914" y="295559"/>
                  <a:pt x="624436" y="294766"/>
                  <a:pt x="618227" y="293180"/>
                </a:cubicBezTo>
                <a:cubicBezTo>
                  <a:pt x="612017" y="291581"/>
                  <a:pt x="606520" y="289135"/>
                  <a:pt x="601722" y="285788"/>
                </a:cubicBezTo>
                <a:cubicBezTo>
                  <a:pt x="596938" y="282455"/>
                  <a:pt x="593027" y="278168"/>
                  <a:pt x="590003" y="272926"/>
                </a:cubicBezTo>
                <a:lnTo>
                  <a:pt x="590029" y="272926"/>
                </a:lnTo>
                <a:cubicBezTo>
                  <a:pt x="587005" y="267698"/>
                  <a:pt x="585487" y="261435"/>
                  <a:pt x="585487" y="254124"/>
                </a:cubicBezTo>
                <a:lnTo>
                  <a:pt x="520894" y="254124"/>
                </a:lnTo>
                <a:cubicBezTo>
                  <a:pt x="521539" y="270641"/>
                  <a:pt x="525289" y="284364"/>
                  <a:pt x="532143" y="295317"/>
                </a:cubicBezTo>
                <a:cubicBezTo>
                  <a:pt x="539011" y="306271"/>
                  <a:pt x="547774" y="315074"/>
                  <a:pt x="558459" y="321740"/>
                </a:cubicBezTo>
                <a:cubicBezTo>
                  <a:pt x="569144" y="328406"/>
                  <a:pt x="581334" y="333164"/>
                  <a:pt x="595043" y="336027"/>
                </a:cubicBezTo>
                <a:cubicBezTo>
                  <a:pt x="608751" y="338876"/>
                  <a:pt x="623119" y="340301"/>
                  <a:pt x="637150" y="340301"/>
                </a:cubicBezTo>
                <a:cubicBezTo>
                  <a:pt x="651181" y="340301"/>
                  <a:pt x="664971" y="338943"/>
                  <a:pt x="678532" y="336255"/>
                </a:cubicBezTo>
                <a:cubicBezTo>
                  <a:pt x="692079" y="333554"/>
                  <a:pt x="704122" y="328877"/>
                  <a:pt x="714659" y="322211"/>
                </a:cubicBezTo>
                <a:cubicBezTo>
                  <a:pt x="725155" y="315544"/>
                  <a:pt x="733703" y="306728"/>
                  <a:pt x="740235" y="295788"/>
                </a:cubicBezTo>
                <a:cubicBezTo>
                  <a:pt x="746780" y="284834"/>
                  <a:pt x="750046" y="271260"/>
                  <a:pt x="750046" y="255064"/>
                </a:cubicBezTo>
                <a:cubicBezTo>
                  <a:pt x="750046" y="243640"/>
                  <a:pt x="747815" y="234044"/>
                  <a:pt x="743340" y="226262"/>
                </a:cubicBezTo>
                <a:close/>
                <a:moveTo>
                  <a:pt x="492294" y="4207"/>
                </a:moveTo>
                <a:cubicBezTo>
                  <a:pt x="486340" y="1398"/>
                  <a:pt x="479324" y="0"/>
                  <a:pt x="472120" y="0"/>
                </a:cubicBezTo>
                <a:cubicBezTo>
                  <a:pt x="464917" y="0"/>
                  <a:pt x="458291" y="1398"/>
                  <a:pt x="452175" y="4207"/>
                </a:cubicBezTo>
                <a:cubicBezTo>
                  <a:pt x="446087" y="6989"/>
                  <a:pt x="441383" y="10967"/>
                  <a:pt x="438104" y="16101"/>
                </a:cubicBezTo>
                <a:cubicBezTo>
                  <a:pt x="434811" y="21235"/>
                  <a:pt x="433171" y="26611"/>
                  <a:pt x="433171" y="33143"/>
                </a:cubicBezTo>
                <a:cubicBezTo>
                  <a:pt x="433171" y="39675"/>
                  <a:pt x="434824" y="45508"/>
                  <a:pt x="438104" y="50642"/>
                </a:cubicBezTo>
                <a:cubicBezTo>
                  <a:pt x="441383" y="55776"/>
                  <a:pt x="446074" y="59821"/>
                  <a:pt x="452175" y="62778"/>
                </a:cubicBezTo>
                <a:cubicBezTo>
                  <a:pt x="458277" y="65735"/>
                  <a:pt x="464607" y="67213"/>
                  <a:pt x="472120" y="67213"/>
                </a:cubicBezTo>
                <a:cubicBezTo>
                  <a:pt x="479633" y="67213"/>
                  <a:pt x="486353" y="65735"/>
                  <a:pt x="492294" y="62778"/>
                </a:cubicBezTo>
                <a:cubicBezTo>
                  <a:pt x="498234" y="59821"/>
                  <a:pt x="502858" y="55776"/>
                  <a:pt x="506124" y="50642"/>
                </a:cubicBezTo>
                <a:cubicBezTo>
                  <a:pt x="509416" y="45508"/>
                  <a:pt x="511056" y="39675"/>
                  <a:pt x="511056" y="33143"/>
                </a:cubicBezTo>
                <a:cubicBezTo>
                  <a:pt x="511056" y="26611"/>
                  <a:pt x="509403" y="21235"/>
                  <a:pt x="506124" y="16101"/>
                </a:cubicBezTo>
                <a:cubicBezTo>
                  <a:pt x="502844" y="10967"/>
                  <a:pt x="498221" y="7002"/>
                  <a:pt x="492294" y="4207"/>
                </a:cubicBezTo>
                <a:close/>
              </a:path>
            </a:pathLst>
          </a:custGeom>
          <a:solidFill>
            <a:schemeClr val="tx1"/>
          </a:solidFill>
          <a:ln w="1334" cap="flat">
            <a:noFill/>
            <a:prstDash val="solid"/>
            <a:miter/>
          </a:ln>
        </p:spPr>
        <p:txBody>
          <a:bodyPr rtlCol="0" anchor="ctr"/>
          <a:lstStyle/>
          <a:p>
            <a:endParaRPr lang="en-US"/>
          </a:p>
        </p:txBody>
      </p:sp>
      <p:sp>
        <p:nvSpPr>
          <p:cNvPr id="4" name="Flight Mode" hidden="1">
            <a:extLst>
              <a:ext uri="{FF2B5EF4-FFF2-40B4-BE49-F238E27FC236}">
                <a16:creationId xmlns:a16="http://schemas.microsoft.com/office/drawing/2014/main" id="{D25B1F19-77BE-5AC4-7243-4442ECD3B6BF}"/>
              </a:ext>
            </a:extLst>
          </p:cNvPr>
          <p:cNvSpPr/>
          <p:nvPr userDrawn="1">
            <p:custDataLst>
              <p:tags r:id="rId1"/>
            </p:custDataLst>
          </p:nvPr>
        </p:nvSpPr>
        <p:spPr>
          <a:xfrm>
            <a:off x="10488000" y="6150600"/>
            <a:ext cx="1182598" cy="514375"/>
          </a:xfrm>
          <a:prstGeom prst="rect">
            <a:avLst/>
          </a:prstGeom>
          <a:solidFill>
            <a:schemeClr val="bg1"/>
          </a:solidFill>
          <a:ln>
            <a:noFill/>
          </a:ln>
        </p:spPr>
        <p:style>
          <a:lnRef idx="3">
            <a:schemeClr val="lt1"/>
          </a:lnRef>
          <a:fillRef idx="1">
            <a:schemeClr val="accent1"/>
          </a:fillRef>
          <a:effectRef idx="2">
            <a:schemeClr val="accent1"/>
          </a:effectRef>
          <a:fontRef idx="minor">
            <a:schemeClr val="lt1"/>
          </a:fontRef>
        </p:style>
        <p:txBody>
          <a:bodyPr lIns="97200" tIns="97200" rIns="97200" bIns="97200" rtlCol="0" anchor="ctr"/>
          <a:lstStyle/>
          <a:p>
            <a:pPr lvl="0" algn="ctr" defTabSz="972000">
              <a:lnSpc>
                <a:spcPct val="120000"/>
              </a:lnSpc>
              <a:spcAft>
                <a:spcPts val="700"/>
              </a:spcAft>
            </a:pPr>
            <a:endParaRPr lang="en-US" dirty="0">
              <a:solidFill>
                <a:schemeClr val="tx1"/>
              </a:solidFill>
            </a:endParaRPr>
          </a:p>
        </p:txBody>
      </p:sp>
      <p:sp>
        <p:nvSpPr>
          <p:cNvPr id="11" name="MIO_Placeholder_Mapping" hidden="1">
            <a:extLst>
              <a:ext uri="{FF2B5EF4-FFF2-40B4-BE49-F238E27FC236}">
                <a16:creationId xmlns:a16="http://schemas.microsoft.com/office/drawing/2014/main" id="{6B451A29-1659-B6AE-168A-658CC8B5AFE6}"/>
              </a:ext>
            </a:extLst>
          </p:cNvPr>
          <p:cNvSpPr/>
          <p:nvPr userDrawn="1">
            <p:custDataLst>
              <p:tags r:id="rId2"/>
            </p:custDataLst>
          </p:nvPr>
        </p:nvSpPr>
        <p:spPr>
          <a:xfrm>
            <a:off x="0" y="0"/>
            <a:ext cx="0" cy="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3425506"/>
      </p:ext>
    </p:extLst>
  </p:cSld>
  <p:clrMapOvr>
    <a:overrideClrMapping bg1="dk1" tx1="lt1" bg2="dk2" tx2="lt2" accent1="accent1" accent2="accent2" accent3="accent3" accent4="accent4" accent5="accent5" accent6="accent6" hlink="hlink" folHlink="folHlink"/>
  </p:clrMapOvr>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2 Contents - Gree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5B4E8-3F93-3151-2D50-CB6410996586}"/>
              </a:ext>
            </a:extLst>
          </p:cNvPr>
          <p:cNvSpPr>
            <a:spLocks noGrp="1"/>
          </p:cNvSpPr>
          <p:nvPr>
            <p:ph type="title"/>
          </p:nvPr>
        </p:nvSpPr>
        <p:spPr>
          <a:xfrm>
            <a:off x="551384" y="332712"/>
            <a:ext cx="11088000" cy="360000"/>
          </a:xfrm>
        </p:spPr>
        <p:txBody>
          <a:bodyPr/>
          <a:lstStyle/>
          <a:p>
            <a:r>
              <a:rPr lang="en-US"/>
              <a:t>Click to edit Master title style</a:t>
            </a:r>
          </a:p>
        </p:txBody>
      </p:sp>
      <p:sp>
        <p:nvSpPr>
          <p:cNvPr id="6" name="Content Placeholder 5">
            <a:extLst>
              <a:ext uri="{FF2B5EF4-FFF2-40B4-BE49-F238E27FC236}">
                <a16:creationId xmlns:a16="http://schemas.microsoft.com/office/drawing/2014/main" id="{A096B376-5836-A3D3-A2E7-6FE629218A6B}"/>
              </a:ext>
            </a:extLst>
          </p:cNvPr>
          <p:cNvSpPr>
            <a:spLocks noGrp="1"/>
          </p:cNvSpPr>
          <p:nvPr>
            <p:ph sz="quarter" idx="12"/>
          </p:nvPr>
        </p:nvSpPr>
        <p:spPr>
          <a:xfrm>
            <a:off x="551384" y="1197668"/>
            <a:ext cx="5473179" cy="4895392"/>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52D405B3-1349-FF5A-7235-8E36AF73BDB9}"/>
              </a:ext>
            </a:extLst>
          </p:cNvPr>
          <p:cNvSpPr>
            <a:spLocks noGrp="1"/>
          </p:cNvSpPr>
          <p:nvPr>
            <p:ph sz="quarter" idx="13"/>
          </p:nvPr>
        </p:nvSpPr>
        <p:spPr>
          <a:xfrm>
            <a:off x="6168008" y="1196975"/>
            <a:ext cx="5472000" cy="489584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0795940-CFF1-338E-C6DE-7B6EDE5B4358}"/>
              </a:ext>
            </a:extLst>
          </p:cNvPr>
          <p:cNvSpPr>
            <a:spLocks noGrp="1"/>
          </p:cNvSpPr>
          <p:nvPr>
            <p:ph type="ftr" sz="quarter" idx="14"/>
          </p:nvPr>
        </p:nvSpPr>
        <p:spPr/>
        <p:txBody>
          <a:bodyPr/>
          <a:lstStyle/>
          <a:p>
            <a:r>
              <a:rPr lang="en-US"/>
              <a:t>© SAG ARIS GmbH. All rights reserved.</a:t>
            </a:r>
          </a:p>
        </p:txBody>
      </p:sp>
      <p:sp>
        <p:nvSpPr>
          <p:cNvPr id="8" name="Slide Number Placeholder 7">
            <a:extLst>
              <a:ext uri="{FF2B5EF4-FFF2-40B4-BE49-F238E27FC236}">
                <a16:creationId xmlns:a16="http://schemas.microsoft.com/office/drawing/2014/main" id="{412B840B-8270-1AA6-19B1-71E23FC73AE6}"/>
              </a:ext>
            </a:extLst>
          </p:cNvPr>
          <p:cNvSpPr>
            <a:spLocks noGrp="1"/>
          </p:cNvSpPr>
          <p:nvPr>
            <p:ph type="sldNum" sz="quarter" idx="15"/>
          </p:nvPr>
        </p:nvSpPr>
        <p:spPr/>
        <p:txBody>
          <a:bodyPr/>
          <a:lstStyle/>
          <a:p>
            <a:fld id="{59C7FD53-A61A-46D7-B725-1FF4E056D6EF}" type="slidenum">
              <a:rPr lang="en-US"/>
              <a:pPr/>
              <a:t>‹#›</a:t>
            </a:fld>
            <a:endParaRPr lang="en-US"/>
          </a:p>
        </p:txBody>
      </p:sp>
      <p:sp>
        <p:nvSpPr>
          <p:cNvPr id="3" name="Subtitle 1">
            <a:extLst>
              <a:ext uri="{FF2B5EF4-FFF2-40B4-BE49-F238E27FC236}">
                <a16:creationId xmlns:a16="http://schemas.microsoft.com/office/drawing/2014/main" id="{697F11F7-7A9E-E49E-C886-B1FD547B3816}"/>
              </a:ext>
            </a:extLst>
          </p:cNvPr>
          <p:cNvSpPr>
            <a:spLocks noGrp="1"/>
          </p:cNvSpPr>
          <p:nvPr>
            <p:ph type="subTitle" sz="quarter" idx="1"/>
          </p:nvPr>
        </p:nvSpPr>
        <p:spPr>
          <a:xfrm>
            <a:off x="550862" y="707400"/>
            <a:ext cx="11088001" cy="290513"/>
          </a:xfrm>
        </p:spPr>
        <p:txBody>
          <a:bodyPr tIns="50800"/>
          <a:lstStyle>
            <a:lvl1pPr marL="0" indent="0">
              <a:lnSpc>
                <a:spcPct val="100000"/>
              </a:lnSpc>
              <a:spcBef>
                <a:spcPct val="0"/>
              </a:spcBef>
              <a:spcAft>
                <a:spcPts val="765"/>
              </a:spcAft>
              <a:buFontTx/>
              <a:buNone/>
              <a:defRPr b="0" baseline="0">
                <a:solidFill>
                  <a:schemeClr val="tx1"/>
                </a:solidFill>
                <a:latin typeface="+mn-lt"/>
                <a:cs typeface="+mn-cs"/>
              </a:defRPr>
            </a:lvl1pPr>
          </a:lstStyle>
          <a:p>
            <a:pPr lvl="0"/>
            <a:r>
              <a:rPr lang="en-US"/>
              <a:t>Click to edit Master subtitle style</a:t>
            </a:r>
          </a:p>
        </p:txBody>
      </p:sp>
      <p:sp>
        <p:nvSpPr>
          <p:cNvPr id="4" name="Freeform: Shape 3">
            <a:extLst>
              <a:ext uri="{FF2B5EF4-FFF2-40B4-BE49-F238E27FC236}">
                <a16:creationId xmlns:a16="http://schemas.microsoft.com/office/drawing/2014/main" id="{D22C4EB9-E4BF-78A6-A611-C661338E31E0}"/>
              </a:ext>
            </a:extLst>
          </p:cNvPr>
          <p:cNvSpPr/>
          <p:nvPr userDrawn="1"/>
        </p:nvSpPr>
        <p:spPr>
          <a:xfrm>
            <a:off x="10633946" y="6254726"/>
            <a:ext cx="750046" cy="340300"/>
          </a:xfrm>
          <a:custGeom>
            <a:avLst/>
            <a:gdLst>
              <a:gd name="connsiteX0" fmla="*/ 196641 w 750046"/>
              <a:gd name="connsiteY0" fmla="*/ 94107 h 340300"/>
              <a:gd name="connsiteX1" fmla="*/ 161710 w 750046"/>
              <a:gd name="connsiteY1" fmla="*/ 83866 h 340300"/>
              <a:gd name="connsiteX2" fmla="*/ 123917 w 750046"/>
              <a:gd name="connsiteY2" fmla="*/ 81245 h 340300"/>
              <a:gd name="connsiteX3" fmla="*/ 83005 w 750046"/>
              <a:gd name="connsiteY3" fmla="*/ 85304 h 340300"/>
              <a:gd name="connsiteX4" fmla="*/ 46408 w 750046"/>
              <a:gd name="connsiteY4" fmla="*/ 98878 h 340300"/>
              <a:gd name="connsiteX5" fmla="*/ 19622 w 750046"/>
              <a:gd name="connsiteY5" fmla="*/ 124118 h 340300"/>
              <a:gd name="connsiteX6" fmla="*/ 7674 w 750046"/>
              <a:gd name="connsiteY6" fmla="*/ 163645 h 340300"/>
              <a:gd name="connsiteX7" fmla="*/ 75587 w 750046"/>
              <a:gd name="connsiteY7" fmla="*/ 163645 h 340300"/>
              <a:gd name="connsiteX8" fmla="*/ 88973 w 750046"/>
              <a:gd name="connsiteY8" fmla="*/ 135085 h 340300"/>
              <a:gd name="connsiteX9" fmla="*/ 120543 w 750046"/>
              <a:gd name="connsiteY9" fmla="*/ 126511 h 340300"/>
              <a:gd name="connsiteX10" fmla="*/ 137532 w 750046"/>
              <a:gd name="connsiteY10" fmla="*/ 127693 h 340300"/>
              <a:gd name="connsiteX11" fmla="*/ 151415 w 750046"/>
              <a:gd name="connsiteY11" fmla="*/ 132465 h 340300"/>
              <a:gd name="connsiteX12" fmla="*/ 160984 w 750046"/>
              <a:gd name="connsiteY12" fmla="*/ 142464 h 340300"/>
              <a:gd name="connsiteX13" fmla="*/ 164559 w 750046"/>
              <a:gd name="connsiteY13" fmla="*/ 159842 h 340300"/>
              <a:gd name="connsiteX14" fmla="*/ 158350 w 750046"/>
              <a:gd name="connsiteY14" fmla="*/ 175795 h 340300"/>
              <a:gd name="connsiteX15" fmla="*/ 140166 w 750046"/>
              <a:gd name="connsiteY15" fmla="*/ 184128 h 340300"/>
              <a:gd name="connsiteX16" fmla="*/ 113850 w 750046"/>
              <a:gd name="connsiteY16" fmla="*/ 188429 h 340300"/>
              <a:gd name="connsiteX17" fmla="*/ 83718 w 750046"/>
              <a:gd name="connsiteY17" fmla="*/ 192232 h 340300"/>
              <a:gd name="connsiteX18" fmla="*/ 53330 w 750046"/>
              <a:gd name="connsiteY18" fmla="*/ 198657 h 340300"/>
              <a:gd name="connsiteX19" fmla="*/ 26544 w 750046"/>
              <a:gd name="connsiteY19" fmla="*/ 210793 h 340300"/>
              <a:gd name="connsiteX20" fmla="*/ 7419 w 750046"/>
              <a:gd name="connsiteY20" fmla="*/ 232458 h 340300"/>
              <a:gd name="connsiteX21" fmla="*/ 0 w 750046"/>
              <a:gd name="connsiteY21" fmla="*/ 266972 h 340300"/>
              <a:gd name="connsiteX22" fmla="*/ 6465 w 750046"/>
              <a:gd name="connsiteY22" fmla="*/ 299833 h 340300"/>
              <a:gd name="connsiteX23" fmla="*/ 24407 w 750046"/>
              <a:gd name="connsiteY23" fmla="*/ 322694 h 340300"/>
              <a:gd name="connsiteX24" fmla="*/ 51193 w 750046"/>
              <a:gd name="connsiteY24" fmla="*/ 336027 h 340300"/>
              <a:gd name="connsiteX25" fmla="*/ 84202 w 750046"/>
              <a:gd name="connsiteY25" fmla="*/ 340301 h 340300"/>
              <a:gd name="connsiteX26" fmla="*/ 129172 w 750046"/>
              <a:gd name="connsiteY26" fmla="*/ 333635 h 340300"/>
              <a:gd name="connsiteX27" fmla="*/ 167449 w 750046"/>
              <a:gd name="connsiteY27" fmla="*/ 310303 h 340300"/>
              <a:gd name="connsiteX28" fmla="*/ 167449 w 750046"/>
              <a:gd name="connsiteY28" fmla="*/ 334118 h 340300"/>
              <a:gd name="connsiteX29" fmla="*/ 232512 w 750046"/>
              <a:gd name="connsiteY29" fmla="*/ 334118 h 340300"/>
              <a:gd name="connsiteX30" fmla="*/ 232512 w 750046"/>
              <a:gd name="connsiteY30" fmla="*/ 151267 h 340300"/>
              <a:gd name="connsiteX31" fmla="*/ 222472 w 750046"/>
              <a:gd name="connsiteY31" fmla="*/ 115315 h 340300"/>
              <a:gd name="connsiteX32" fmla="*/ 196641 w 750046"/>
              <a:gd name="connsiteY32" fmla="*/ 94120 h 340300"/>
              <a:gd name="connsiteX33" fmla="*/ 164613 w 750046"/>
              <a:gd name="connsiteY33" fmla="*/ 238869 h 340300"/>
              <a:gd name="connsiteX34" fmla="*/ 163417 w 750046"/>
              <a:gd name="connsiteY34" fmla="*/ 254097 h 340300"/>
              <a:gd name="connsiteX35" fmla="*/ 156952 w 750046"/>
              <a:gd name="connsiteY35" fmla="*/ 272913 h 340300"/>
              <a:gd name="connsiteX36" fmla="*/ 140676 w 750046"/>
              <a:gd name="connsiteY36" fmla="*/ 288866 h 340300"/>
              <a:gd name="connsiteX37" fmla="*/ 109576 w 750046"/>
              <a:gd name="connsiteY37" fmla="*/ 295532 h 340300"/>
              <a:gd name="connsiteX38" fmla="*/ 93784 w 750046"/>
              <a:gd name="connsiteY38" fmla="*/ 294094 h 340300"/>
              <a:gd name="connsiteX39" fmla="*/ 80398 w 750046"/>
              <a:gd name="connsiteY39" fmla="*/ 289094 h 340300"/>
              <a:gd name="connsiteX40" fmla="*/ 71313 w 750046"/>
              <a:gd name="connsiteY40" fmla="*/ 279337 h 340300"/>
              <a:gd name="connsiteX41" fmla="*/ 67966 w 750046"/>
              <a:gd name="connsiteY41" fmla="*/ 264109 h 340300"/>
              <a:gd name="connsiteX42" fmla="*/ 71313 w 750046"/>
              <a:gd name="connsiteY42" fmla="*/ 248398 h 340300"/>
              <a:gd name="connsiteX43" fmla="*/ 80156 w 750046"/>
              <a:gd name="connsiteY43" fmla="*/ 238157 h 340300"/>
              <a:gd name="connsiteX44" fmla="*/ 93072 w 750046"/>
              <a:gd name="connsiteY44" fmla="*/ 231732 h 340300"/>
              <a:gd name="connsiteX45" fmla="*/ 108152 w 750046"/>
              <a:gd name="connsiteY45" fmla="*/ 227929 h 340300"/>
              <a:gd name="connsiteX46" fmla="*/ 124428 w 750046"/>
              <a:gd name="connsiteY46" fmla="*/ 225550 h 340300"/>
              <a:gd name="connsiteX47" fmla="*/ 139978 w 750046"/>
              <a:gd name="connsiteY47" fmla="*/ 223171 h 340300"/>
              <a:gd name="connsiteX48" fmla="*/ 153848 w 750046"/>
              <a:gd name="connsiteY48" fmla="*/ 219596 h 340300"/>
              <a:gd name="connsiteX49" fmla="*/ 164613 w 750046"/>
              <a:gd name="connsiteY49" fmla="*/ 213642 h 340300"/>
              <a:gd name="connsiteX50" fmla="*/ 164627 w 750046"/>
              <a:gd name="connsiteY50" fmla="*/ 213642 h 340300"/>
              <a:gd name="connsiteX51" fmla="*/ 164627 w 750046"/>
              <a:gd name="connsiteY51" fmla="*/ 238869 h 340300"/>
              <a:gd name="connsiteX52" fmla="*/ 403079 w 750046"/>
              <a:gd name="connsiteY52" fmla="*/ 87938 h 340300"/>
              <a:gd name="connsiteX53" fmla="*/ 389424 w 750046"/>
              <a:gd name="connsiteY53" fmla="*/ 89067 h 340300"/>
              <a:gd name="connsiteX54" fmla="*/ 378188 w 750046"/>
              <a:gd name="connsiteY54" fmla="*/ 91741 h 340300"/>
              <a:gd name="connsiteX55" fmla="*/ 355690 w 750046"/>
              <a:gd name="connsiteY55" fmla="*/ 102453 h 340300"/>
              <a:gd name="connsiteX56" fmla="*/ 337035 w 750046"/>
              <a:gd name="connsiteY56" fmla="*/ 119119 h 340300"/>
              <a:gd name="connsiteX57" fmla="*/ 324119 w 750046"/>
              <a:gd name="connsiteY57" fmla="*/ 140314 h 340300"/>
              <a:gd name="connsiteX58" fmla="*/ 323165 w 750046"/>
              <a:gd name="connsiteY58" fmla="*/ 140314 h 340300"/>
              <a:gd name="connsiteX59" fmla="*/ 323165 w 750046"/>
              <a:gd name="connsiteY59" fmla="*/ 87938 h 340300"/>
              <a:gd name="connsiteX60" fmla="*/ 258572 w 750046"/>
              <a:gd name="connsiteY60" fmla="*/ 87938 h 340300"/>
              <a:gd name="connsiteX61" fmla="*/ 258572 w 750046"/>
              <a:gd name="connsiteY61" fmla="*/ 334118 h 340300"/>
              <a:gd name="connsiteX62" fmla="*/ 326498 w 750046"/>
              <a:gd name="connsiteY62" fmla="*/ 334118 h 340300"/>
              <a:gd name="connsiteX63" fmla="*/ 326498 w 750046"/>
              <a:gd name="connsiteY63" fmla="*/ 229824 h 340300"/>
              <a:gd name="connsiteX64" fmla="*/ 329871 w 750046"/>
              <a:gd name="connsiteY64" fmla="*/ 198872 h 340300"/>
              <a:gd name="connsiteX65" fmla="*/ 335180 w 750046"/>
              <a:gd name="connsiteY65" fmla="*/ 183725 h 340300"/>
              <a:gd name="connsiteX66" fmla="*/ 341107 w 750046"/>
              <a:gd name="connsiteY66" fmla="*/ 173873 h 340300"/>
              <a:gd name="connsiteX67" fmla="*/ 361926 w 750046"/>
              <a:gd name="connsiteY67" fmla="*/ 156966 h 340300"/>
              <a:gd name="connsiteX68" fmla="*/ 393496 w 750046"/>
              <a:gd name="connsiteY68" fmla="*/ 150783 h 340300"/>
              <a:gd name="connsiteX69" fmla="*/ 406412 w 750046"/>
              <a:gd name="connsiteY69" fmla="*/ 151482 h 340300"/>
              <a:gd name="connsiteX70" fmla="*/ 411412 w 750046"/>
              <a:gd name="connsiteY70" fmla="*/ 152087 h 340300"/>
              <a:gd name="connsiteX71" fmla="*/ 417890 w 750046"/>
              <a:gd name="connsiteY71" fmla="*/ 153149 h 340300"/>
              <a:gd name="connsiteX72" fmla="*/ 417890 w 750046"/>
              <a:gd name="connsiteY72" fmla="*/ 90303 h 340300"/>
              <a:gd name="connsiteX73" fmla="*/ 403066 w 750046"/>
              <a:gd name="connsiteY73" fmla="*/ 87924 h 340300"/>
              <a:gd name="connsiteX74" fmla="*/ 403079 w 750046"/>
              <a:gd name="connsiteY74" fmla="*/ 87924 h 340300"/>
              <a:gd name="connsiteX75" fmla="*/ 438144 w 750046"/>
              <a:gd name="connsiteY75" fmla="*/ 334118 h 340300"/>
              <a:gd name="connsiteX76" fmla="*/ 506083 w 750046"/>
              <a:gd name="connsiteY76" fmla="*/ 334118 h 340300"/>
              <a:gd name="connsiteX77" fmla="*/ 506083 w 750046"/>
              <a:gd name="connsiteY77" fmla="*/ 87938 h 340300"/>
              <a:gd name="connsiteX78" fmla="*/ 438144 w 750046"/>
              <a:gd name="connsiteY78" fmla="*/ 87938 h 340300"/>
              <a:gd name="connsiteX79" fmla="*/ 438144 w 750046"/>
              <a:gd name="connsiteY79" fmla="*/ 334118 h 340300"/>
              <a:gd name="connsiteX80" fmla="*/ 743326 w 750046"/>
              <a:gd name="connsiteY80" fmla="*/ 226276 h 340300"/>
              <a:gd name="connsiteX81" fmla="*/ 725626 w 750046"/>
              <a:gd name="connsiteY81" fmla="*/ 206748 h 340300"/>
              <a:gd name="connsiteX82" fmla="*/ 700506 w 750046"/>
              <a:gd name="connsiteY82" fmla="*/ 194141 h 340300"/>
              <a:gd name="connsiteX83" fmla="*/ 671570 w 750046"/>
              <a:gd name="connsiteY83" fmla="*/ 186050 h 340300"/>
              <a:gd name="connsiteX84" fmla="*/ 643346 w 750046"/>
              <a:gd name="connsiteY84" fmla="*/ 179868 h 340300"/>
              <a:gd name="connsiteX85" fmla="*/ 618710 w 750046"/>
              <a:gd name="connsiteY85" fmla="*/ 173443 h 340300"/>
              <a:gd name="connsiteX86" fmla="*/ 601252 w 750046"/>
              <a:gd name="connsiteY86" fmla="*/ 164156 h 340300"/>
              <a:gd name="connsiteX87" fmla="*/ 594545 w 750046"/>
              <a:gd name="connsiteY87" fmla="*/ 149399 h 340300"/>
              <a:gd name="connsiteX88" fmla="*/ 598376 w 750046"/>
              <a:gd name="connsiteY88" fmla="*/ 137263 h 340300"/>
              <a:gd name="connsiteX89" fmla="*/ 607717 w 750046"/>
              <a:gd name="connsiteY89" fmla="*/ 130368 h 340300"/>
              <a:gd name="connsiteX90" fmla="*/ 619920 w 750046"/>
              <a:gd name="connsiteY90" fmla="*/ 127277 h 340300"/>
              <a:gd name="connsiteX91" fmla="*/ 632365 w 750046"/>
              <a:gd name="connsiteY91" fmla="*/ 126564 h 340300"/>
              <a:gd name="connsiteX92" fmla="*/ 663936 w 750046"/>
              <a:gd name="connsiteY92" fmla="*/ 133459 h 340300"/>
              <a:gd name="connsiteX93" fmla="*/ 678760 w 750046"/>
              <a:gd name="connsiteY93" fmla="*/ 159882 h 340300"/>
              <a:gd name="connsiteX94" fmla="*/ 743353 w 750046"/>
              <a:gd name="connsiteY94" fmla="*/ 159882 h 340300"/>
              <a:gd name="connsiteX95" fmla="*/ 731633 w 750046"/>
              <a:gd name="connsiteY95" fmla="*/ 122022 h 340300"/>
              <a:gd name="connsiteX96" fmla="*/ 706998 w 750046"/>
              <a:gd name="connsiteY96" fmla="*/ 97964 h 340300"/>
              <a:gd name="connsiteX97" fmla="*/ 673263 w 750046"/>
              <a:gd name="connsiteY97" fmla="*/ 85102 h 340300"/>
              <a:gd name="connsiteX98" fmla="*/ 634274 w 750046"/>
              <a:gd name="connsiteY98" fmla="*/ 81299 h 340300"/>
              <a:gd name="connsiteX99" fmla="*/ 595043 w 750046"/>
              <a:gd name="connsiteY99" fmla="*/ 84860 h 340300"/>
              <a:gd name="connsiteX100" fmla="*/ 560596 w 750046"/>
              <a:gd name="connsiteY100" fmla="*/ 97238 h 340300"/>
              <a:gd name="connsiteX101" fmla="*/ 535960 w 750046"/>
              <a:gd name="connsiteY101" fmla="*/ 121296 h 340300"/>
              <a:gd name="connsiteX102" fmla="*/ 526620 w 750046"/>
              <a:gd name="connsiteY102" fmla="*/ 160339 h 340300"/>
              <a:gd name="connsiteX103" fmla="*/ 533326 w 750046"/>
              <a:gd name="connsiteY103" fmla="*/ 187716 h 340300"/>
              <a:gd name="connsiteX104" fmla="*/ 551027 w 750046"/>
              <a:gd name="connsiteY104" fmla="*/ 206291 h 340300"/>
              <a:gd name="connsiteX105" fmla="*/ 576146 w 750046"/>
              <a:gd name="connsiteY105" fmla="*/ 218185 h 340300"/>
              <a:gd name="connsiteX106" fmla="*/ 605082 w 750046"/>
              <a:gd name="connsiteY106" fmla="*/ 226047 h 340300"/>
              <a:gd name="connsiteX107" fmla="*/ 661772 w 750046"/>
              <a:gd name="connsiteY107" fmla="*/ 241275 h 340300"/>
              <a:gd name="connsiteX108" fmla="*/ 682107 w 750046"/>
              <a:gd name="connsiteY108" fmla="*/ 264123 h 340300"/>
              <a:gd name="connsiteX109" fmla="*/ 677793 w 750046"/>
              <a:gd name="connsiteY109" fmla="*/ 279122 h 340300"/>
              <a:gd name="connsiteX110" fmla="*/ 667041 w 750046"/>
              <a:gd name="connsiteY110" fmla="*/ 288637 h 340300"/>
              <a:gd name="connsiteX111" fmla="*/ 652687 w 750046"/>
              <a:gd name="connsiteY111" fmla="*/ 293879 h 340300"/>
              <a:gd name="connsiteX112" fmla="*/ 637607 w 750046"/>
              <a:gd name="connsiteY112" fmla="*/ 295559 h 340300"/>
              <a:gd name="connsiteX113" fmla="*/ 618227 w 750046"/>
              <a:gd name="connsiteY113" fmla="*/ 293180 h 340300"/>
              <a:gd name="connsiteX114" fmla="*/ 601722 w 750046"/>
              <a:gd name="connsiteY114" fmla="*/ 285788 h 340300"/>
              <a:gd name="connsiteX115" fmla="*/ 590003 w 750046"/>
              <a:gd name="connsiteY115" fmla="*/ 272926 h 340300"/>
              <a:gd name="connsiteX116" fmla="*/ 590029 w 750046"/>
              <a:gd name="connsiteY116" fmla="*/ 272926 h 340300"/>
              <a:gd name="connsiteX117" fmla="*/ 585487 w 750046"/>
              <a:gd name="connsiteY117" fmla="*/ 254124 h 340300"/>
              <a:gd name="connsiteX118" fmla="*/ 520894 w 750046"/>
              <a:gd name="connsiteY118" fmla="*/ 254124 h 340300"/>
              <a:gd name="connsiteX119" fmla="*/ 532143 w 750046"/>
              <a:gd name="connsiteY119" fmla="*/ 295317 h 340300"/>
              <a:gd name="connsiteX120" fmla="*/ 558459 w 750046"/>
              <a:gd name="connsiteY120" fmla="*/ 321740 h 340300"/>
              <a:gd name="connsiteX121" fmla="*/ 595043 w 750046"/>
              <a:gd name="connsiteY121" fmla="*/ 336027 h 340300"/>
              <a:gd name="connsiteX122" fmla="*/ 637150 w 750046"/>
              <a:gd name="connsiteY122" fmla="*/ 340301 h 340300"/>
              <a:gd name="connsiteX123" fmla="*/ 678532 w 750046"/>
              <a:gd name="connsiteY123" fmla="*/ 336255 h 340300"/>
              <a:gd name="connsiteX124" fmla="*/ 714659 w 750046"/>
              <a:gd name="connsiteY124" fmla="*/ 322211 h 340300"/>
              <a:gd name="connsiteX125" fmla="*/ 740235 w 750046"/>
              <a:gd name="connsiteY125" fmla="*/ 295788 h 340300"/>
              <a:gd name="connsiteX126" fmla="*/ 750046 w 750046"/>
              <a:gd name="connsiteY126" fmla="*/ 255064 h 340300"/>
              <a:gd name="connsiteX127" fmla="*/ 743340 w 750046"/>
              <a:gd name="connsiteY127" fmla="*/ 226262 h 340300"/>
              <a:gd name="connsiteX128" fmla="*/ 492294 w 750046"/>
              <a:gd name="connsiteY128" fmla="*/ 4207 h 340300"/>
              <a:gd name="connsiteX129" fmla="*/ 472120 w 750046"/>
              <a:gd name="connsiteY129" fmla="*/ 0 h 340300"/>
              <a:gd name="connsiteX130" fmla="*/ 452175 w 750046"/>
              <a:gd name="connsiteY130" fmla="*/ 4207 h 340300"/>
              <a:gd name="connsiteX131" fmla="*/ 438104 w 750046"/>
              <a:gd name="connsiteY131" fmla="*/ 16101 h 340300"/>
              <a:gd name="connsiteX132" fmla="*/ 433171 w 750046"/>
              <a:gd name="connsiteY132" fmla="*/ 33143 h 340300"/>
              <a:gd name="connsiteX133" fmla="*/ 438104 w 750046"/>
              <a:gd name="connsiteY133" fmla="*/ 50642 h 340300"/>
              <a:gd name="connsiteX134" fmla="*/ 452175 w 750046"/>
              <a:gd name="connsiteY134" fmla="*/ 62778 h 340300"/>
              <a:gd name="connsiteX135" fmla="*/ 472120 w 750046"/>
              <a:gd name="connsiteY135" fmla="*/ 67213 h 340300"/>
              <a:gd name="connsiteX136" fmla="*/ 492294 w 750046"/>
              <a:gd name="connsiteY136" fmla="*/ 62778 h 340300"/>
              <a:gd name="connsiteX137" fmla="*/ 506124 w 750046"/>
              <a:gd name="connsiteY137" fmla="*/ 50642 h 340300"/>
              <a:gd name="connsiteX138" fmla="*/ 511056 w 750046"/>
              <a:gd name="connsiteY138" fmla="*/ 33143 h 340300"/>
              <a:gd name="connsiteX139" fmla="*/ 506124 w 750046"/>
              <a:gd name="connsiteY139" fmla="*/ 16101 h 340300"/>
              <a:gd name="connsiteX140" fmla="*/ 492294 w 750046"/>
              <a:gd name="connsiteY140" fmla="*/ 4207 h 34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750046" h="340300">
                <a:moveTo>
                  <a:pt x="196641" y="94107"/>
                </a:moveTo>
                <a:cubicBezTo>
                  <a:pt x="186117" y="89040"/>
                  <a:pt x="174465" y="85626"/>
                  <a:pt x="161710" y="83866"/>
                </a:cubicBezTo>
                <a:cubicBezTo>
                  <a:pt x="148956" y="82132"/>
                  <a:pt x="136362" y="81245"/>
                  <a:pt x="123917" y="81245"/>
                </a:cubicBezTo>
                <a:cubicBezTo>
                  <a:pt x="110195" y="81245"/>
                  <a:pt x="96553" y="82602"/>
                  <a:pt x="83005" y="85304"/>
                </a:cubicBezTo>
                <a:cubicBezTo>
                  <a:pt x="69444" y="88005"/>
                  <a:pt x="57241" y="92521"/>
                  <a:pt x="46408" y="98878"/>
                </a:cubicBezTo>
                <a:cubicBezTo>
                  <a:pt x="35576" y="105235"/>
                  <a:pt x="26638" y="113635"/>
                  <a:pt x="19622" y="124118"/>
                </a:cubicBezTo>
                <a:cubicBezTo>
                  <a:pt x="12607" y="134602"/>
                  <a:pt x="8615" y="147773"/>
                  <a:pt x="7674" y="163645"/>
                </a:cubicBezTo>
                <a:lnTo>
                  <a:pt x="75587" y="163645"/>
                </a:lnTo>
                <a:cubicBezTo>
                  <a:pt x="76863" y="150313"/>
                  <a:pt x="81325" y="140797"/>
                  <a:pt x="88973" y="135085"/>
                </a:cubicBezTo>
                <a:cubicBezTo>
                  <a:pt x="96620" y="129373"/>
                  <a:pt x="107157" y="126511"/>
                  <a:pt x="120543" y="126511"/>
                </a:cubicBezTo>
                <a:cubicBezTo>
                  <a:pt x="126605" y="126511"/>
                  <a:pt x="132263" y="126900"/>
                  <a:pt x="137532" y="127693"/>
                </a:cubicBezTo>
                <a:cubicBezTo>
                  <a:pt x="142800" y="128500"/>
                  <a:pt x="147423" y="130086"/>
                  <a:pt x="151415" y="132465"/>
                </a:cubicBezTo>
                <a:cubicBezTo>
                  <a:pt x="155393" y="134844"/>
                  <a:pt x="158592" y="138177"/>
                  <a:pt x="160984" y="142464"/>
                </a:cubicBezTo>
                <a:cubicBezTo>
                  <a:pt x="163377" y="146765"/>
                  <a:pt x="164559" y="152544"/>
                  <a:pt x="164559" y="159842"/>
                </a:cubicBezTo>
                <a:cubicBezTo>
                  <a:pt x="164882" y="166817"/>
                  <a:pt x="162812" y="172153"/>
                  <a:pt x="158350" y="175795"/>
                </a:cubicBezTo>
                <a:cubicBezTo>
                  <a:pt x="153888" y="179451"/>
                  <a:pt x="147827" y="182220"/>
                  <a:pt x="140166" y="184128"/>
                </a:cubicBezTo>
                <a:cubicBezTo>
                  <a:pt x="132518" y="186050"/>
                  <a:pt x="123742" y="187461"/>
                  <a:pt x="113850" y="188429"/>
                </a:cubicBezTo>
                <a:cubicBezTo>
                  <a:pt x="103958" y="189370"/>
                  <a:pt x="93919" y="190660"/>
                  <a:pt x="83718" y="192232"/>
                </a:cubicBezTo>
                <a:cubicBezTo>
                  <a:pt x="73503" y="193832"/>
                  <a:pt x="63383" y="195969"/>
                  <a:pt x="53330" y="198657"/>
                </a:cubicBezTo>
                <a:cubicBezTo>
                  <a:pt x="43290" y="201358"/>
                  <a:pt x="34353" y="205404"/>
                  <a:pt x="26544" y="210793"/>
                </a:cubicBezTo>
                <a:cubicBezTo>
                  <a:pt x="18722" y="216182"/>
                  <a:pt x="12351" y="223400"/>
                  <a:pt x="7419" y="232458"/>
                </a:cubicBezTo>
                <a:cubicBezTo>
                  <a:pt x="2460" y="241503"/>
                  <a:pt x="0" y="253008"/>
                  <a:pt x="0" y="266972"/>
                </a:cubicBezTo>
                <a:cubicBezTo>
                  <a:pt x="0" y="279673"/>
                  <a:pt x="2164" y="290627"/>
                  <a:pt x="6465" y="299833"/>
                </a:cubicBezTo>
                <a:cubicBezTo>
                  <a:pt x="10765" y="309053"/>
                  <a:pt x="16746" y="316660"/>
                  <a:pt x="24407" y="322694"/>
                </a:cubicBezTo>
                <a:cubicBezTo>
                  <a:pt x="32054" y="328729"/>
                  <a:pt x="40979" y="333164"/>
                  <a:pt x="51193" y="336027"/>
                </a:cubicBezTo>
                <a:cubicBezTo>
                  <a:pt x="61407" y="338876"/>
                  <a:pt x="72401" y="340301"/>
                  <a:pt x="84202" y="340301"/>
                </a:cubicBezTo>
                <a:cubicBezTo>
                  <a:pt x="99510" y="340301"/>
                  <a:pt x="114495" y="338070"/>
                  <a:pt x="129172" y="333635"/>
                </a:cubicBezTo>
                <a:cubicBezTo>
                  <a:pt x="143848" y="329186"/>
                  <a:pt x="156603" y="321418"/>
                  <a:pt x="167449" y="310303"/>
                </a:cubicBezTo>
                <a:cubicBezTo>
                  <a:pt x="167772" y="314429"/>
                  <a:pt x="167449" y="334118"/>
                  <a:pt x="167449" y="334118"/>
                </a:cubicBezTo>
                <a:lnTo>
                  <a:pt x="232512" y="334118"/>
                </a:lnTo>
                <a:lnTo>
                  <a:pt x="232512" y="151267"/>
                </a:lnTo>
                <a:cubicBezTo>
                  <a:pt x="232512" y="136349"/>
                  <a:pt x="229179" y="124360"/>
                  <a:pt x="222472" y="115315"/>
                </a:cubicBezTo>
                <a:cubicBezTo>
                  <a:pt x="215766" y="106270"/>
                  <a:pt x="207164" y="99214"/>
                  <a:pt x="196641" y="94120"/>
                </a:cubicBezTo>
                <a:close/>
                <a:moveTo>
                  <a:pt x="164613" y="238869"/>
                </a:moveTo>
                <a:cubicBezTo>
                  <a:pt x="164613" y="242673"/>
                  <a:pt x="164210" y="247753"/>
                  <a:pt x="163417" y="254097"/>
                </a:cubicBezTo>
                <a:cubicBezTo>
                  <a:pt x="162624" y="260467"/>
                  <a:pt x="160460" y="266730"/>
                  <a:pt x="156952" y="272913"/>
                </a:cubicBezTo>
                <a:cubicBezTo>
                  <a:pt x="153431" y="279095"/>
                  <a:pt x="148015" y="284417"/>
                  <a:pt x="140676" y="288866"/>
                </a:cubicBezTo>
                <a:cubicBezTo>
                  <a:pt x="133325" y="293315"/>
                  <a:pt x="122963" y="295532"/>
                  <a:pt x="109576" y="295532"/>
                </a:cubicBezTo>
                <a:cubicBezTo>
                  <a:pt x="104147" y="295532"/>
                  <a:pt x="98878" y="295062"/>
                  <a:pt x="93784" y="294094"/>
                </a:cubicBezTo>
                <a:cubicBezTo>
                  <a:pt x="88691" y="293153"/>
                  <a:pt x="84215" y="291473"/>
                  <a:pt x="80398" y="289094"/>
                </a:cubicBezTo>
                <a:cubicBezTo>
                  <a:pt x="76581" y="286716"/>
                  <a:pt x="73544" y="283463"/>
                  <a:pt x="71313" y="279337"/>
                </a:cubicBezTo>
                <a:cubicBezTo>
                  <a:pt x="69082" y="275224"/>
                  <a:pt x="67966" y="270440"/>
                  <a:pt x="67966" y="264109"/>
                </a:cubicBezTo>
                <a:cubicBezTo>
                  <a:pt x="67966" y="257779"/>
                  <a:pt x="69082" y="252538"/>
                  <a:pt x="71313" y="248398"/>
                </a:cubicBezTo>
                <a:cubicBezTo>
                  <a:pt x="73530" y="244272"/>
                  <a:pt x="76487" y="240858"/>
                  <a:pt x="80156" y="238157"/>
                </a:cubicBezTo>
                <a:cubicBezTo>
                  <a:pt x="83812" y="235455"/>
                  <a:pt x="88126" y="233332"/>
                  <a:pt x="93072" y="231732"/>
                </a:cubicBezTo>
                <a:cubicBezTo>
                  <a:pt x="98018" y="230147"/>
                  <a:pt x="103031" y="228883"/>
                  <a:pt x="108152" y="227929"/>
                </a:cubicBezTo>
                <a:cubicBezTo>
                  <a:pt x="113568" y="226988"/>
                  <a:pt x="118984" y="226195"/>
                  <a:pt x="124428" y="225550"/>
                </a:cubicBezTo>
                <a:cubicBezTo>
                  <a:pt x="129844" y="224932"/>
                  <a:pt x="135032" y="224139"/>
                  <a:pt x="139978" y="223171"/>
                </a:cubicBezTo>
                <a:cubicBezTo>
                  <a:pt x="144910" y="222217"/>
                  <a:pt x="149547" y="221021"/>
                  <a:pt x="153848" y="219596"/>
                </a:cubicBezTo>
                <a:cubicBezTo>
                  <a:pt x="158148" y="218172"/>
                  <a:pt x="161737" y="216182"/>
                  <a:pt x="164613" y="213642"/>
                </a:cubicBezTo>
                <a:lnTo>
                  <a:pt x="164627" y="213642"/>
                </a:lnTo>
                <a:cubicBezTo>
                  <a:pt x="164627" y="213642"/>
                  <a:pt x="164627" y="238869"/>
                  <a:pt x="164627" y="238869"/>
                </a:cubicBezTo>
                <a:close/>
                <a:moveTo>
                  <a:pt x="403079" y="87938"/>
                </a:moveTo>
                <a:cubicBezTo>
                  <a:pt x="398442" y="87938"/>
                  <a:pt x="393886" y="88301"/>
                  <a:pt x="389424" y="89067"/>
                </a:cubicBezTo>
                <a:cubicBezTo>
                  <a:pt x="385594" y="89672"/>
                  <a:pt x="381844" y="90586"/>
                  <a:pt x="378188" y="91741"/>
                </a:cubicBezTo>
                <a:cubicBezTo>
                  <a:pt x="370218" y="94282"/>
                  <a:pt x="362719" y="97870"/>
                  <a:pt x="355690" y="102453"/>
                </a:cubicBezTo>
                <a:cubicBezTo>
                  <a:pt x="348674" y="107050"/>
                  <a:pt x="342465" y="112627"/>
                  <a:pt x="337035" y="119119"/>
                </a:cubicBezTo>
                <a:cubicBezTo>
                  <a:pt x="331605" y="125637"/>
                  <a:pt x="327304" y="132707"/>
                  <a:pt x="324119" y="140314"/>
                </a:cubicBezTo>
                <a:lnTo>
                  <a:pt x="323165" y="140314"/>
                </a:lnTo>
                <a:lnTo>
                  <a:pt x="323165" y="87938"/>
                </a:lnTo>
                <a:lnTo>
                  <a:pt x="258572" y="87938"/>
                </a:lnTo>
                <a:lnTo>
                  <a:pt x="258572" y="334118"/>
                </a:lnTo>
                <a:lnTo>
                  <a:pt x="326498" y="334118"/>
                </a:lnTo>
                <a:lnTo>
                  <a:pt x="326498" y="229824"/>
                </a:lnTo>
                <a:cubicBezTo>
                  <a:pt x="326498" y="218723"/>
                  <a:pt x="327627" y="208401"/>
                  <a:pt x="329871" y="198872"/>
                </a:cubicBezTo>
                <a:cubicBezTo>
                  <a:pt x="331121" y="193442"/>
                  <a:pt x="332922" y="188388"/>
                  <a:pt x="335180" y="183725"/>
                </a:cubicBezTo>
                <a:cubicBezTo>
                  <a:pt x="336860" y="180217"/>
                  <a:pt x="338849" y="176938"/>
                  <a:pt x="341107" y="173873"/>
                </a:cubicBezTo>
                <a:cubicBezTo>
                  <a:pt x="346362" y="166710"/>
                  <a:pt x="353311" y="161092"/>
                  <a:pt x="361926" y="156966"/>
                </a:cubicBezTo>
                <a:cubicBezTo>
                  <a:pt x="370527" y="152853"/>
                  <a:pt x="381051" y="150783"/>
                  <a:pt x="393496" y="150783"/>
                </a:cubicBezTo>
                <a:cubicBezTo>
                  <a:pt x="397649" y="150783"/>
                  <a:pt x="401950" y="151012"/>
                  <a:pt x="406412" y="151482"/>
                </a:cubicBezTo>
                <a:cubicBezTo>
                  <a:pt x="408186" y="151670"/>
                  <a:pt x="409853" y="151872"/>
                  <a:pt x="411412" y="152087"/>
                </a:cubicBezTo>
                <a:cubicBezTo>
                  <a:pt x="413804" y="152410"/>
                  <a:pt x="415955" y="152772"/>
                  <a:pt x="417890" y="153149"/>
                </a:cubicBezTo>
                <a:lnTo>
                  <a:pt x="417890" y="90303"/>
                </a:lnTo>
                <a:cubicBezTo>
                  <a:pt x="412460" y="88717"/>
                  <a:pt x="407514" y="87924"/>
                  <a:pt x="403066" y="87924"/>
                </a:cubicBezTo>
                <a:lnTo>
                  <a:pt x="403079" y="87924"/>
                </a:lnTo>
                <a:close/>
                <a:moveTo>
                  <a:pt x="438144" y="334118"/>
                </a:moveTo>
                <a:lnTo>
                  <a:pt x="506083" y="334118"/>
                </a:lnTo>
                <a:lnTo>
                  <a:pt x="506083" y="87938"/>
                </a:lnTo>
                <a:lnTo>
                  <a:pt x="438144" y="87938"/>
                </a:lnTo>
                <a:lnTo>
                  <a:pt x="438144" y="334118"/>
                </a:lnTo>
                <a:close/>
                <a:moveTo>
                  <a:pt x="743326" y="226276"/>
                </a:moveTo>
                <a:cubicBezTo>
                  <a:pt x="738864" y="218494"/>
                  <a:pt x="732950" y="211989"/>
                  <a:pt x="725626" y="206748"/>
                </a:cubicBezTo>
                <a:cubicBezTo>
                  <a:pt x="718274" y="201506"/>
                  <a:pt x="709901" y="197299"/>
                  <a:pt x="700506" y="194141"/>
                </a:cubicBezTo>
                <a:cubicBezTo>
                  <a:pt x="691098" y="190969"/>
                  <a:pt x="681462" y="188281"/>
                  <a:pt x="671570" y="186050"/>
                </a:cubicBezTo>
                <a:cubicBezTo>
                  <a:pt x="662001" y="183846"/>
                  <a:pt x="652593" y="181776"/>
                  <a:pt x="643346" y="179868"/>
                </a:cubicBezTo>
                <a:cubicBezTo>
                  <a:pt x="634086" y="177959"/>
                  <a:pt x="625887" y="175809"/>
                  <a:pt x="618710" y="173443"/>
                </a:cubicBezTo>
                <a:cubicBezTo>
                  <a:pt x="611533" y="171051"/>
                  <a:pt x="605714" y="167960"/>
                  <a:pt x="601252" y="164156"/>
                </a:cubicBezTo>
                <a:cubicBezTo>
                  <a:pt x="596776" y="160353"/>
                  <a:pt x="594545" y="155434"/>
                  <a:pt x="594545" y="149399"/>
                </a:cubicBezTo>
                <a:cubicBezTo>
                  <a:pt x="594545" y="144332"/>
                  <a:pt x="595809" y="140273"/>
                  <a:pt x="598376" y="137263"/>
                </a:cubicBezTo>
                <a:cubicBezTo>
                  <a:pt x="600929" y="134266"/>
                  <a:pt x="604047" y="131967"/>
                  <a:pt x="607717" y="130368"/>
                </a:cubicBezTo>
                <a:cubicBezTo>
                  <a:pt x="611372" y="128782"/>
                  <a:pt x="615445" y="127747"/>
                  <a:pt x="619920" y="127277"/>
                </a:cubicBezTo>
                <a:cubicBezTo>
                  <a:pt x="624396" y="126806"/>
                  <a:pt x="628535" y="126564"/>
                  <a:pt x="632365" y="126564"/>
                </a:cubicBezTo>
                <a:cubicBezTo>
                  <a:pt x="644488" y="126564"/>
                  <a:pt x="654998" y="128863"/>
                  <a:pt x="663936" y="133459"/>
                </a:cubicBezTo>
                <a:cubicBezTo>
                  <a:pt x="672860" y="138069"/>
                  <a:pt x="677806" y="146872"/>
                  <a:pt x="678760" y="159882"/>
                </a:cubicBezTo>
                <a:lnTo>
                  <a:pt x="743353" y="159882"/>
                </a:lnTo>
                <a:cubicBezTo>
                  <a:pt x="742076" y="144655"/>
                  <a:pt x="738165" y="132021"/>
                  <a:pt x="731633" y="122022"/>
                </a:cubicBezTo>
                <a:cubicBezTo>
                  <a:pt x="725088" y="112009"/>
                  <a:pt x="716876" y="103999"/>
                  <a:pt x="706998" y="97964"/>
                </a:cubicBezTo>
                <a:cubicBezTo>
                  <a:pt x="697119" y="91930"/>
                  <a:pt x="685857" y="87656"/>
                  <a:pt x="673263" y="85102"/>
                </a:cubicBezTo>
                <a:cubicBezTo>
                  <a:pt x="660643" y="82562"/>
                  <a:pt x="647647" y="81299"/>
                  <a:pt x="634274" y="81299"/>
                </a:cubicBezTo>
                <a:cubicBezTo>
                  <a:pt x="620901" y="81299"/>
                  <a:pt x="607797" y="82481"/>
                  <a:pt x="595043" y="84860"/>
                </a:cubicBezTo>
                <a:cubicBezTo>
                  <a:pt x="582275" y="87252"/>
                  <a:pt x="570797" y="91379"/>
                  <a:pt x="560596" y="97238"/>
                </a:cubicBezTo>
                <a:cubicBezTo>
                  <a:pt x="550381" y="103112"/>
                  <a:pt x="542170" y="111149"/>
                  <a:pt x="535960" y="121296"/>
                </a:cubicBezTo>
                <a:cubicBezTo>
                  <a:pt x="529724" y="131457"/>
                  <a:pt x="526620" y="144467"/>
                  <a:pt x="526620" y="160339"/>
                </a:cubicBezTo>
                <a:cubicBezTo>
                  <a:pt x="526620" y="171132"/>
                  <a:pt x="528851" y="180271"/>
                  <a:pt x="533326" y="187716"/>
                </a:cubicBezTo>
                <a:cubicBezTo>
                  <a:pt x="537788" y="195176"/>
                  <a:pt x="543688" y="201358"/>
                  <a:pt x="551027" y="206291"/>
                </a:cubicBezTo>
                <a:cubicBezTo>
                  <a:pt x="558351" y="211210"/>
                  <a:pt x="566738" y="215174"/>
                  <a:pt x="576146" y="218185"/>
                </a:cubicBezTo>
                <a:cubicBezTo>
                  <a:pt x="585541" y="221222"/>
                  <a:pt x="595204" y="223816"/>
                  <a:pt x="605082" y="226047"/>
                </a:cubicBezTo>
                <a:cubicBezTo>
                  <a:pt x="629315" y="231114"/>
                  <a:pt x="648211" y="236208"/>
                  <a:pt x="661772" y="241275"/>
                </a:cubicBezTo>
                <a:cubicBezTo>
                  <a:pt x="675320" y="246342"/>
                  <a:pt x="682107" y="253976"/>
                  <a:pt x="682107" y="264123"/>
                </a:cubicBezTo>
                <a:cubicBezTo>
                  <a:pt x="682107" y="270171"/>
                  <a:pt x="680669" y="275171"/>
                  <a:pt x="677793" y="279122"/>
                </a:cubicBezTo>
                <a:cubicBezTo>
                  <a:pt x="674943" y="283100"/>
                  <a:pt x="671341" y="286272"/>
                  <a:pt x="667041" y="288637"/>
                </a:cubicBezTo>
                <a:cubicBezTo>
                  <a:pt x="662726" y="291016"/>
                  <a:pt x="657955" y="292764"/>
                  <a:pt x="652687" y="293879"/>
                </a:cubicBezTo>
                <a:cubicBezTo>
                  <a:pt x="647418" y="295008"/>
                  <a:pt x="642392" y="295559"/>
                  <a:pt x="637607" y="295559"/>
                </a:cubicBezTo>
                <a:cubicBezTo>
                  <a:pt x="630914" y="295559"/>
                  <a:pt x="624436" y="294766"/>
                  <a:pt x="618227" y="293180"/>
                </a:cubicBezTo>
                <a:cubicBezTo>
                  <a:pt x="612017" y="291581"/>
                  <a:pt x="606520" y="289135"/>
                  <a:pt x="601722" y="285788"/>
                </a:cubicBezTo>
                <a:cubicBezTo>
                  <a:pt x="596938" y="282455"/>
                  <a:pt x="593027" y="278168"/>
                  <a:pt x="590003" y="272926"/>
                </a:cubicBezTo>
                <a:lnTo>
                  <a:pt x="590029" y="272926"/>
                </a:lnTo>
                <a:cubicBezTo>
                  <a:pt x="587005" y="267698"/>
                  <a:pt x="585487" y="261435"/>
                  <a:pt x="585487" y="254124"/>
                </a:cubicBezTo>
                <a:lnTo>
                  <a:pt x="520894" y="254124"/>
                </a:lnTo>
                <a:cubicBezTo>
                  <a:pt x="521539" y="270641"/>
                  <a:pt x="525289" y="284364"/>
                  <a:pt x="532143" y="295317"/>
                </a:cubicBezTo>
                <a:cubicBezTo>
                  <a:pt x="539011" y="306271"/>
                  <a:pt x="547774" y="315074"/>
                  <a:pt x="558459" y="321740"/>
                </a:cubicBezTo>
                <a:cubicBezTo>
                  <a:pt x="569144" y="328406"/>
                  <a:pt x="581334" y="333164"/>
                  <a:pt x="595043" y="336027"/>
                </a:cubicBezTo>
                <a:cubicBezTo>
                  <a:pt x="608751" y="338876"/>
                  <a:pt x="623119" y="340301"/>
                  <a:pt x="637150" y="340301"/>
                </a:cubicBezTo>
                <a:cubicBezTo>
                  <a:pt x="651181" y="340301"/>
                  <a:pt x="664971" y="338943"/>
                  <a:pt x="678532" y="336255"/>
                </a:cubicBezTo>
                <a:cubicBezTo>
                  <a:pt x="692079" y="333554"/>
                  <a:pt x="704122" y="328877"/>
                  <a:pt x="714659" y="322211"/>
                </a:cubicBezTo>
                <a:cubicBezTo>
                  <a:pt x="725155" y="315544"/>
                  <a:pt x="733703" y="306728"/>
                  <a:pt x="740235" y="295788"/>
                </a:cubicBezTo>
                <a:cubicBezTo>
                  <a:pt x="746780" y="284834"/>
                  <a:pt x="750046" y="271260"/>
                  <a:pt x="750046" y="255064"/>
                </a:cubicBezTo>
                <a:cubicBezTo>
                  <a:pt x="750046" y="243640"/>
                  <a:pt x="747815" y="234044"/>
                  <a:pt x="743340" y="226262"/>
                </a:cubicBezTo>
                <a:close/>
                <a:moveTo>
                  <a:pt x="492294" y="4207"/>
                </a:moveTo>
                <a:cubicBezTo>
                  <a:pt x="486340" y="1398"/>
                  <a:pt x="479324" y="0"/>
                  <a:pt x="472120" y="0"/>
                </a:cubicBezTo>
                <a:cubicBezTo>
                  <a:pt x="464917" y="0"/>
                  <a:pt x="458291" y="1398"/>
                  <a:pt x="452175" y="4207"/>
                </a:cubicBezTo>
                <a:cubicBezTo>
                  <a:pt x="446087" y="6989"/>
                  <a:pt x="441383" y="10967"/>
                  <a:pt x="438104" y="16101"/>
                </a:cubicBezTo>
                <a:cubicBezTo>
                  <a:pt x="434811" y="21235"/>
                  <a:pt x="433171" y="26611"/>
                  <a:pt x="433171" y="33143"/>
                </a:cubicBezTo>
                <a:cubicBezTo>
                  <a:pt x="433171" y="39675"/>
                  <a:pt x="434824" y="45508"/>
                  <a:pt x="438104" y="50642"/>
                </a:cubicBezTo>
                <a:cubicBezTo>
                  <a:pt x="441383" y="55776"/>
                  <a:pt x="446074" y="59821"/>
                  <a:pt x="452175" y="62778"/>
                </a:cubicBezTo>
                <a:cubicBezTo>
                  <a:pt x="458277" y="65735"/>
                  <a:pt x="464607" y="67213"/>
                  <a:pt x="472120" y="67213"/>
                </a:cubicBezTo>
                <a:cubicBezTo>
                  <a:pt x="479633" y="67213"/>
                  <a:pt x="486353" y="65735"/>
                  <a:pt x="492294" y="62778"/>
                </a:cubicBezTo>
                <a:cubicBezTo>
                  <a:pt x="498234" y="59821"/>
                  <a:pt x="502858" y="55776"/>
                  <a:pt x="506124" y="50642"/>
                </a:cubicBezTo>
                <a:cubicBezTo>
                  <a:pt x="509416" y="45508"/>
                  <a:pt x="511056" y="39675"/>
                  <a:pt x="511056" y="33143"/>
                </a:cubicBezTo>
                <a:cubicBezTo>
                  <a:pt x="511056" y="26611"/>
                  <a:pt x="509403" y="21235"/>
                  <a:pt x="506124" y="16101"/>
                </a:cubicBezTo>
                <a:cubicBezTo>
                  <a:pt x="502844" y="10967"/>
                  <a:pt x="498221" y="7002"/>
                  <a:pt x="492294" y="4207"/>
                </a:cubicBezTo>
                <a:close/>
              </a:path>
            </a:pathLst>
          </a:custGeom>
          <a:solidFill>
            <a:schemeClr val="tx1"/>
          </a:solidFill>
          <a:ln w="1334" cap="flat">
            <a:noFill/>
            <a:prstDash val="solid"/>
            <a:miter/>
          </a:ln>
        </p:spPr>
        <p:txBody>
          <a:bodyPr rtlCol="0" anchor="ctr"/>
          <a:lstStyle/>
          <a:p>
            <a:endParaRPr lang="en-US"/>
          </a:p>
        </p:txBody>
      </p:sp>
      <p:sp>
        <p:nvSpPr>
          <p:cNvPr id="9" name="Flight Mode" hidden="1">
            <a:extLst>
              <a:ext uri="{FF2B5EF4-FFF2-40B4-BE49-F238E27FC236}">
                <a16:creationId xmlns:a16="http://schemas.microsoft.com/office/drawing/2014/main" id="{42ADFDCD-E808-12AA-9BF2-AA3AD76D5A52}"/>
              </a:ext>
            </a:extLst>
          </p:cNvPr>
          <p:cNvSpPr/>
          <p:nvPr userDrawn="1">
            <p:custDataLst>
              <p:tags r:id="rId1"/>
            </p:custDataLst>
          </p:nvPr>
        </p:nvSpPr>
        <p:spPr>
          <a:xfrm>
            <a:off x="10488000" y="6150600"/>
            <a:ext cx="1182598" cy="514375"/>
          </a:xfrm>
          <a:prstGeom prst="rect">
            <a:avLst/>
          </a:prstGeom>
          <a:solidFill>
            <a:schemeClr val="bg1"/>
          </a:solidFill>
          <a:ln>
            <a:noFill/>
          </a:ln>
        </p:spPr>
        <p:style>
          <a:lnRef idx="3">
            <a:schemeClr val="lt1"/>
          </a:lnRef>
          <a:fillRef idx="1">
            <a:schemeClr val="accent1"/>
          </a:fillRef>
          <a:effectRef idx="2">
            <a:schemeClr val="accent1"/>
          </a:effectRef>
          <a:fontRef idx="minor">
            <a:schemeClr val="lt1"/>
          </a:fontRef>
        </p:style>
        <p:txBody>
          <a:bodyPr lIns="97200" tIns="97200" rIns="97200" bIns="97200" rtlCol="0" anchor="ctr"/>
          <a:lstStyle/>
          <a:p>
            <a:pPr lvl="0" algn="ctr" defTabSz="972000">
              <a:lnSpc>
                <a:spcPct val="120000"/>
              </a:lnSpc>
              <a:spcAft>
                <a:spcPts val="700"/>
              </a:spcAft>
            </a:pPr>
            <a:endParaRPr lang="en-US" dirty="0">
              <a:solidFill>
                <a:schemeClr val="tx1"/>
              </a:solidFill>
            </a:endParaRPr>
          </a:p>
        </p:txBody>
      </p:sp>
    </p:spTree>
    <p:extLst>
      <p:ext uri="{BB962C8B-B14F-4D97-AF65-F5344CB8AC3E}">
        <p14:creationId xmlns:p14="http://schemas.microsoft.com/office/powerpoint/2010/main" val="41054418"/>
      </p:ext>
    </p:extLst>
  </p:cSld>
  <p:clrMapOvr>
    <a:overrideClrMapping bg1="dk1" tx1="lt1" bg2="dk2" tx2="lt2" accent1="accent1" accent2="accent2" accent3="accent3" accent4="accent4" accent5="accent5" accent6="accent6" hlink="hlink" folHlink="folHlink"/>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3 Contents - Gree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47960-1146-F72F-3D8D-A723C13CFDEC}"/>
              </a:ext>
            </a:extLst>
          </p:cNvPr>
          <p:cNvSpPr>
            <a:spLocks noGrp="1"/>
          </p:cNvSpPr>
          <p:nvPr>
            <p:ph type="title"/>
          </p:nvPr>
        </p:nvSpPr>
        <p:spPr>
          <a:xfrm>
            <a:off x="550862" y="332712"/>
            <a:ext cx="11088000" cy="360000"/>
          </a:xfrm>
        </p:spPr>
        <p:txBody>
          <a:bodyPr/>
          <a:lstStyle/>
          <a:p>
            <a:r>
              <a:rPr lang="en-US"/>
              <a:t>Click to edit Master title style</a:t>
            </a:r>
          </a:p>
        </p:txBody>
      </p:sp>
      <p:sp>
        <p:nvSpPr>
          <p:cNvPr id="6" name="Content Placeholder 5">
            <a:extLst>
              <a:ext uri="{FF2B5EF4-FFF2-40B4-BE49-F238E27FC236}">
                <a16:creationId xmlns:a16="http://schemas.microsoft.com/office/drawing/2014/main" id="{543C1026-D429-B46F-DDB7-7589B271F05E}"/>
              </a:ext>
            </a:extLst>
          </p:cNvPr>
          <p:cNvSpPr>
            <a:spLocks noGrp="1"/>
          </p:cNvSpPr>
          <p:nvPr>
            <p:ph sz="quarter" idx="12"/>
          </p:nvPr>
        </p:nvSpPr>
        <p:spPr>
          <a:xfrm>
            <a:off x="550863" y="1196976"/>
            <a:ext cx="3600450" cy="489632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2E67F7B8-B11B-C456-A2B3-0BFA3BD4D88B}"/>
              </a:ext>
            </a:extLst>
          </p:cNvPr>
          <p:cNvSpPr>
            <a:spLocks noGrp="1"/>
          </p:cNvSpPr>
          <p:nvPr>
            <p:ph sz="quarter" idx="13"/>
          </p:nvPr>
        </p:nvSpPr>
        <p:spPr>
          <a:xfrm>
            <a:off x="4295800" y="1196976"/>
            <a:ext cx="3600450" cy="489632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CFBFE457-DA14-B0B8-91EF-5C34AF08E5D3}"/>
              </a:ext>
            </a:extLst>
          </p:cNvPr>
          <p:cNvSpPr>
            <a:spLocks noGrp="1"/>
          </p:cNvSpPr>
          <p:nvPr>
            <p:ph sz="quarter" idx="14"/>
          </p:nvPr>
        </p:nvSpPr>
        <p:spPr>
          <a:xfrm>
            <a:off x="8040713" y="1196976"/>
            <a:ext cx="3600450" cy="489632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1467242-BFD6-B17B-2A90-1AB3D4B7D2A6}"/>
              </a:ext>
            </a:extLst>
          </p:cNvPr>
          <p:cNvSpPr>
            <a:spLocks noGrp="1"/>
          </p:cNvSpPr>
          <p:nvPr>
            <p:ph type="ftr" sz="quarter" idx="15"/>
          </p:nvPr>
        </p:nvSpPr>
        <p:spPr/>
        <p:txBody>
          <a:bodyPr/>
          <a:lstStyle/>
          <a:p>
            <a:r>
              <a:rPr lang="en-US"/>
              <a:t>© SAG ARIS GmbH. All rights reserved.</a:t>
            </a:r>
          </a:p>
        </p:txBody>
      </p:sp>
      <p:sp>
        <p:nvSpPr>
          <p:cNvPr id="7" name="Slide Number Placeholder 6">
            <a:extLst>
              <a:ext uri="{FF2B5EF4-FFF2-40B4-BE49-F238E27FC236}">
                <a16:creationId xmlns:a16="http://schemas.microsoft.com/office/drawing/2014/main" id="{149F0FD6-8101-C6AE-F464-6167F149E2F8}"/>
              </a:ext>
            </a:extLst>
          </p:cNvPr>
          <p:cNvSpPr>
            <a:spLocks noGrp="1"/>
          </p:cNvSpPr>
          <p:nvPr>
            <p:ph type="sldNum" sz="quarter" idx="16"/>
          </p:nvPr>
        </p:nvSpPr>
        <p:spPr/>
        <p:txBody>
          <a:bodyPr/>
          <a:lstStyle/>
          <a:p>
            <a:fld id="{59C7FD53-A61A-46D7-B725-1FF4E056D6EF}" type="slidenum">
              <a:rPr lang="en-US"/>
              <a:pPr/>
              <a:t>‹#›</a:t>
            </a:fld>
            <a:endParaRPr lang="en-US"/>
          </a:p>
        </p:txBody>
      </p:sp>
      <p:sp>
        <p:nvSpPr>
          <p:cNvPr id="3" name="Subtitle 1">
            <a:extLst>
              <a:ext uri="{FF2B5EF4-FFF2-40B4-BE49-F238E27FC236}">
                <a16:creationId xmlns:a16="http://schemas.microsoft.com/office/drawing/2014/main" id="{70248D15-3C8B-A521-F3E7-5D538FDB9D96}"/>
              </a:ext>
            </a:extLst>
          </p:cNvPr>
          <p:cNvSpPr>
            <a:spLocks noGrp="1"/>
          </p:cNvSpPr>
          <p:nvPr>
            <p:ph type="subTitle" sz="quarter" idx="1"/>
          </p:nvPr>
        </p:nvSpPr>
        <p:spPr>
          <a:xfrm>
            <a:off x="550862" y="707400"/>
            <a:ext cx="11088001" cy="290513"/>
          </a:xfrm>
        </p:spPr>
        <p:txBody>
          <a:bodyPr tIns="50800"/>
          <a:lstStyle>
            <a:lvl1pPr marL="0" indent="0">
              <a:lnSpc>
                <a:spcPct val="100000"/>
              </a:lnSpc>
              <a:spcBef>
                <a:spcPct val="0"/>
              </a:spcBef>
              <a:spcAft>
                <a:spcPts val="765"/>
              </a:spcAft>
              <a:buFontTx/>
              <a:buNone/>
              <a:defRPr b="0" baseline="0">
                <a:solidFill>
                  <a:schemeClr val="tx1"/>
                </a:solidFill>
                <a:latin typeface="+mn-lt"/>
                <a:cs typeface="+mn-cs"/>
              </a:defRPr>
            </a:lvl1pPr>
          </a:lstStyle>
          <a:p>
            <a:pPr lvl="0"/>
            <a:r>
              <a:rPr lang="en-US"/>
              <a:t>Click to edit Master subtitle style</a:t>
            </a:r>
          </a:p>
        </p:txBody>
      </p:sp>
      <p:sp>
        <p:nvSpPr>
          <p:cNvPr id="4" name="Freeform: Shape 3">
            <a:extLst>
              <a:ext uri="{FF2B5EF4-FFF2-40B4-BE49-F238E27FC236}">
                <a16:creationId xmlns:a16="http://schemas.microsoft.com/office/drawing/2014/main" id="{1461447B-693E-A5C4-37DE-1FF064CFAB3B}"/>
              </a:ext>
            </a:extLst>
          </p:cNvPr>
          <p:cNvSpPr/>
          <p:nvPr userDrawn="1"/>
        </p:nvSpPr>
        <p:spPr>
          <a:xfrm>
            <a:off x="10633946" y="6254726"/>
            <a:ext cx="750046" cy="340300"/>
          </a:xfrm>
          <a:custGeom>
            <a:avLst/>
            <a:gdLst>
              <a:gd name="connsiteX0" fmla="*/ 196641 w 750046"/>
              <a:gd name="connsiteY0" fmla="*/ 94107 h 340300"/>
              <a:gd name="connsiteX1" fmla="*/ 161710 w 750046"/>
              <a:gd name="connsiteY1" fmla="*/ 83866 h 340300"/>
              <a:gd name="connsiteX2" fmla="*/ 123917 w 750046"/>
              <a:gd name="connsiteY2" fmla="*/ 81245 h 340300"/>
              <a:gd name="connsiteX3" fmla="*/ 83005 w 750046"/>
              <a:gd name="connsiteY3" fmla="*/ 85304 h 340300"/>
              <a:gd name="connsiteX4" fmla="*/ 46408 w 750046"/>
              <a:gd name="connsiteY4" fmla="*/ 98878 h 340300"/>
              <a:gd name="connsiteX5" fmla="*/ 19622 w 750046"/>
              <a:gd name="connsiteY5" fmla="*/ 124118 h 340300"/>
              <a:gd name="connsiteX6" fmla="*/ 7674 w 750046"/>
              <a:gd name="connsiteY6" fmla="*/ 163645 h 340300"/>
              <a:gd name="connsiteX7" fmla="*/ 75587 w 750046"/>
              <a:gd name="connsiteY7" fmla="*/ 163645 h 340300"/>
              <a:gd name="connsiteX8" fmla="*/ 88973 w 750046"/>
              <a:gd name="connsiteY8" fmla="*/ 135085 h 340300"/>
              <a:gd name="connsiteX9" fmla="*/ 120543 w 750046"/>
              <a:gd name="connsiteY9" fmla="*/ 126511 h 340300"/>
              <a:gd name="connsiteX10" fmla="*/ 137532 w 750046"/>
              <a:gd name="connsiteY10" fmla="*/ 127693 h 340300"/>
              <a:gd name="connsiteX11" fmla="*/ 151415 w 750046"/>
              <a:gd name="connsiteY11" fmla="*/ 132465 h 340300"/>
              <a:gd name="connsiteX12" fmla="*/ 160984 w 750046"/>
              <a:gd name="connsiteY12" fmla="*/ 142464 h 340300"/>
              <a:gd name="connsiteX13" fmla="*/ 164559 w 750046"/>
              <a:gd name="connsiteY13" fmla="*/ 159842 h 340300"/>
              <a:gd name="connsiteX14" fmla="*/ 158350 w 750046"/>
              <a:gd name="connsiteY14" fmla="*/ 175795 h 340300"/>
              <a:gd name="connsiteX15" fmla="*/ 140166 w 750046"/>
              <a:gd name="connsiteY15" fmla="*/ 184128 h 340300"/>
              <a:gd name="connsiteX16" fmla="*/ 113850 w 750046"/>
              <a:gd name="connsiteY16" fmla="*/ 188429 h 340300"/>
              <a:gd name="connsiteX17" fmla="*/ 83718 w 750046"/>
              <a:gd name="connsiteY17" fmla="*/ 192232 h 340300"/>
              <a:gd name="connsiteX18" fmla="*/ 53330 w 750046"/>
              <a:gd name="connsiteY18" fmla="*/ 198657 h 340300"/>
              <a:gd name="connsiteX19" fmla="*/ 26544 w 750046"/>
              <a:gd name="connsiteY19" fmla="*/ 210793 h 340300"/>
              <a:gd name="connsiteX20" fmla="*/ 7419 w 750046"/>
              <a:gd name="connsiteY20" fmla="*/ 232458 h 340300"/>
              <a:gd name="connsiteX21" fmla="*/ 0 w 750046"/>
              <a:gd name="connsiteY21" fmla="*/ 266972 h 340300"/>
              <a:gd name="connsiteX22" fmla="*/ 6465 w 750046"/>
              <a:gd name="connsiteY22" fmla="*/ 299833 h 340300"/>
              <a:gd name="connsiteX23" fmla="*/ 24407 w 750046"/>
              <a:gd name="connsiteY23" fmla="*/ 322694 h 340300"/>
              <a:gd name="connsiteX24" fmla="*/ 51193 w 750046"/>
              <a:gd name="connsiteY24" fmla="*/ 336027 h 340300"/>
              <a:gd name="connsiteX25" fmla="*/ 84202 w 750046"/>
              <a:gd name="connsiteY25" fmla="*/ 340301 h 340300"/>
              <a:gd name="connsiteX26" fmla="*/ 129172 w 750046"/>
              <a:gd name="connsiteY26" fmla="*/ 333635 h 340300"/>
              <a:gd name="connsiteX27" fmla="*/ 167449 w 750046"/>
              <a:gd name="connsiteY27" fmla="*/ 310303 h 340300"/>
              <a:gd name="connsiteX28" fmla="*/ 167449 w 750046"/>
              <a:gd name="connsiteY28" fmla="*/ 334118 h 340300"/>
              <a:gd name="connsiteX29" fmla="*/ 232512 w 750046"/>
              <a:gd name="connsiteY29" fmla="*/ 334118 h 340300"/>
              <a:gd name="connsiteX30" fmla="*/ 232512 w 750046"/>
              <a:gd name="connsiteY30" fmla="*/ 151267 h 340300"/>
              <a:gd name="connsiteX31" fmla="*/ 222472 w 750046"/>
              <a:gd name="connsiteY31" fmla="*/ 115315 h 340300"/>
              <a:gd name="connsiteX32" fmla="*/ 196641 w 750046"/>
              <a:gd name="connsiteY32" fmla="*/ 94120 h 340300"/>
              <a:gd name="connsiteX33" fmla="*/ 164613 w 750046"/>
              <a:gd name="connsiteY33" fmla="*/ 238869 h 340300"/>
              <a:gd name="connsiteX34" fmla="*/ 163417 w 750046"/>
              <a:gd name="connsiteY34" fmla="*/ 254097 h 340300"/>
              <a:gd name="connsiteX35" fmla="*/ 156952 w 750046"/>
              <a:gd name="connsiteY35" fmla="*/ 272913 h 340300"/>
              <a:gd name="connsiteX36" fmla="*/ 140676 w 750046"/>
              <a:gd name="connsiteY36" fmla="*/ 288866 h 340300"/>
              <a:gd name="connsiteX37" fmla="*/ 109576 w 750046"/>
              <a:gd name="connsiteY37" fmla="*/ 295532 h 340300"/>
              <a:gd name="connsiteX38" fmla="*/ 93784 w 750046"/>
              <a:gd name="connsiteY38" fmla="*/ 294094 h 340300"/>
              <a:gd name="connsiteX39" fmla="*/ 80398 w 750046"/>
              <a:gd name="connsiteY39" fmla="*/ 289094 h 340300"/>
              <a:gd name="connsiteX40" fmla="*/ 71313 w 750046"/>
              <a:gd name="connsiteY40" fmla="*/ 279337 h 340300"/>
              <a:gd name="connsiteX41" fmla="*/ 67966 w 750046"/>
              <a:gd name="connsiteY41" fmla="*/ 264109 h 340300"/>
              <a:gd name="connsiteX42" fmla="*/ 71313 w 750046"/>
              <a:gd name="connsiteY42" fmla="*/ 248398 h 340300"/>
              <a:gd name="connsiteX43" fmla="*/ 80156 w 750046"/>
              <a:gd name="connsiteY43" fmla="*/ 238157 h 340300"/>
              <a:gd name="connsiteX44" fmla="*/ 93072 w 750046"/>
              <a:gd name="connsiteY44" fmla="*/ 231732 h 340300"/>
              <a:gd name="connsiteX45" fmla="*/ 108152 w 750046"/>
              <a:gd name="connsiteY45" fmla="*/ 227929 h 340300"/>
              <a:gd name="connsiteX46" fmla="*/ 124428 w 750046"/>
              <a:gd name="connsiteY46" fmla="*/ 225550 h 340300"/>
              <a:gd name="connsiteX47" fmla="*/ 139978 w 750046"/>
              <a:gd name="connsiteY47" fmla="*/ 223171 h 340300"/>
              <a:gd name="connsiteX48" fmla="*/ 153848 w 750046"/>
              <a:gd name="connsiteY48" fmla="*/ 219596 h 340300"/>
              <a:gd name="connsiteX49" fmla="*/ 164613 w 750046"/>
              <a:gd name="connsiteY49" fmla="*/ 213642 h 340300"/>
              <a:gd name="connsiteX50" fmla="*/ 164627 w 750046"/>
              <a:gd name="connsiteY50" fmla="*/ 213642 h 340300"/>
              <a:gd name="connsiteX51" fmla="*/ 164627 w 750046"/>
              <a:gd name="connsiteY51" fmla="*/ 238869 h 340300"/>
              <a:gd name="connsiteX52" fmla="*/ 403079 w 750046"/>
              <a:gd name="connsiteY52" fmla="*/ 87938 h 340300"/>
              <a:gd name="connsiteX53" fmla="*/ 389424 w 750046"/>
              <a:gd name="connsiteY53" fmla="*/ 89067 h 340300"/>
              <a:gd name="connsiteX54" fmla="*/ 378188 w 750046"/>
              <a:gd name="connsiteY54" fmla="*/ 91741 h 340300"/>
              <a:gd name="connsiteX55" fmla="*/ 355690 w 750046"/>
              <a:gd name="connsiteY55" fmla="*/ 102453 h 340300"/>
              <a:gd name="connsiteX56" fmla="*/ 337035 w 750046"/>
              <a:gd name="connsiteY56" fmla="*/ 119119 h 340300"/>
              <a:gd name="connsiteX57" fmla="*/ 324119 w 750046"/>
              <a:gd name="connsiteY57" fmla="*/ 140314 h 340300"/>
              <a:gd name="connsiteX58" fmla="*/ 323165 w 750046"/>
              <a:gd name="connsiteY58" fmla="*/ 140314 h 340300"/>
              <a:gd name="connsiteX59" fmla="*/ 323165 w 750046"/>
              <a:gd name="connsiteY59" fmla="*/ 87938 h 340300"/>
              <a:gd name="connsiteX60" fmla="*/ 258572 w 750046"/>
              <a:gd name="connsiteY60" fmla="*/ 87938 h 340300"/>
              <a:gd name="connsiteX61" fmla="*/ 258572 w 750046"/>
              <a:gd name="connsiteY61" fmla="*/ 334118 h 340300"/>
              <a:gd name="connsiteX62" fmla="*/ 326498 w 750046"/>
              <a:gd name="connsiteY62" fmla="*/ 334118 h 340300"/>
              <a:gd name="connsiteX63" fmla="*/ 326498 w 750046"/>
              <a:gd name="connsiteY63" fmla="*/ 229824 h 340300"/>
              <a:gd name="connsiteX64" fmla="*/ 329871 w 750046"/>
              <a:gd name="connsiteY64" fmla="*/ 198872 h 340300"/>
              <a:gd name="connsiteX65" fmla="*/ 335180 w 750046"/>
              <a:gd name="connsiteY65" fmla="*/ 183725 h 340300"/>
              <a:gd name="connsiteX66" fmla="*/ 341107 w 750046"/>
              <a:gd name="connsiteY66" fmla="*/ 173873 h 340300"/>
              <a:gd name="connsiteX67" fmla="*/ 361926 w 750046"/>
              <a:gd name="connsiteY67" fmla="*/ 156966 h 340300"/>
              <a:gd name="connsiteX68" fmla="*/ 393496 w 750046"/>
              <a:gd name="connsiteY68" fmla="*/ 150783 h 340300"/>
              <a:gd name="connsiteX69" fmla="*/ 406412 w 750046"/>
              <a:gd name="connsiteY69" fmla="*/ 151482 h 340300"/>
              <a:gd name="connsiteX70" fmla="*/ 411412 w 750046"/>
              <a:gd name="connsiteY70" fmla="*/ 152087 h 340300"/>
              <a:gd name="connsiteX71" fmla="*/ 417890 w 750046"/>
              <a:gd name="connsiteY71" fmla="*/ 153149 h 340300"/>
              <a:gd name="connsiteX72" fmla="*/ 417890 w 750046"/>
              <a:gd name="connsiteY72" fmla="*/ 90303 h 340300"/>
              <a:gd name="connsiteX73" fmla="*/ 403066 w 750046"/>
              <a:gd name="connsiteY73" fmla="*/ 87924 h 340300"/>
              <a:gd name="connsiteX74" fmla="*/ 403079 w 750046"/>
              <a:gd name="connsiteY74" fmla="*/ 87924 h 340300"/>
              <a:gd name="connsiteX75" fmla="*/ 438144 w 750046"/>
              <a:gd name="connsiteY75" fmla="*/ 334118 h 340300"/>
              <a:gd name="connsiteX76" fmla="*/ 506083 w 750046"/>
              <a:gd name="connsiteY76" fmla="*/ 334118 h 340300"/>
              <a:gd name="connsiteX77" fmla="*/ 506083 w 750046"/>
              <a:gd name="connsiteY77" fmla="*/ 87938 h 340300"/>
              <a:gd name="connsiteX78" fmla="*/ 438144 w 750046"/>
              <a:gd name="connsiteY78" fmla="*/ 87938 h 340300"/>
              <a:gd name="connsiteX79" fmla="*/ 438144 w 750046"/>
              <a:gd name="connsiteY79" fmla="*/ 334118 h 340300"/>
              <a:gd name="connsiteX80" fmla="*/ 743326 w 750046"/>
              <a:gd name="connsiteY80" fmla="*/ 226276 h 340300"/>
              <a:gd name="connsiteX81" fmla="*/ 725626 w 750046"/>
              <a:gd name="connsiteY81" fmla="*/ 206748 h 340300"/>
              <a:gd name="connsiteX82" fmla="*/ 700506 w 750046"/>
              <a:gd name="connsiteY82" fmla="*/ 194141 h 340300"/>
              <a:gd name="connsiteX83" fmla="*/ 671570 w 750046"/>
              <a:gd name="connsiteY83" fmla="*/ 186050 h 340300"/>
              <a:gd name="connsiteX84" fmla="*/ 643346 w 750046"/>
              <a:gd name="connsiteY84" fmla="*/ 179868 h 340300"/>
              <a:gd name="connsiteX85" fmla="*/ 618710 w 750046"/>
              <a:gd name="connsiteY85" fmla="*/ 173443 h 340300"/>
              <a:gd name="connsiteX86" fmla="*/ 601252 w 750046"/>
              <a:gd name="connsiteY86" fmla="*/ 164156 h 340300"/>
              <a:gd name="connsiteX87" fmla="*/ 594545 w 750046"/>
              <a:gd name="connsiteY87" fmla="*/ 149399 h 340300"/>
              <a:gd name="connsiteX88" fmla="*/ 598376 w 750046"/>
              <a:gd name="connsiteY88" fmla="*/ 137263 h 340300"/>
              <a:gd name="connsiteX89" fmla="*/ 607717 w 750046"/>
              <a:gd name="connsiteY89" fmla="*/ 130368 h 340300"/>
              <a:gd name="connsiteX90" fmla="*/ 619920 w 750046"/>
              <a:gd name="connsiteY90" fmla="*/ 127277 h 340300"/>
              <a:gd name="connsiteX91" fmla="*/ 632365 w 750046"/>
              <a:gd name="connsiteY91" fmla="*/ 126564 h 340300"/>
              <a:gd name="connsiteX92" fmla="*/ 663936 w 750046"/>
              <a:gd name="connsiteY92" fmla="*/ 133459 h 340300"/>
              <a:gd name="connsiteX93" fmla="*/ 678760 w 750046"/>
              <a:gd name="connsiteY93" fmla="*/ 159882 h 340300"/>
              <a:gd name="connsiteX94" fmla="*/ 743353 w 750046"/>
              <a:gd name="connsiteY94" fmla="*/ 159882 h 340300"/>
              <a:gd name="connsiteX95" fmla="*/ 731633 w 750046"/>
              <a:gd name="connsiteY95" fmla="*/ 122022 h 340300"/>
              <a:gd name="connsiteX96" fmla="*/ 706998 w 750046"/>
              <a:gd name="connsiteY96" fmla="*/ 97964 h 340300"/>
              <a:gd name="connsiteX97" fmla="*/ 673263 w 750046"/>
              <a:gd name="connsiteY97" fmla="*/ 85102 h 340300"/>
              <a:gd name="connsiteX98" fmla="*/ 634274 w 750046"/>
              <a:gd name="connsiteY98" fmla="*/ 81299 h 340300"/>
              <a:gd name="connsiteX99" fmla="*/ 595043 w 750046"/>
              <a:gd name="connsiteY99" fmla="*/ 84860 h 340300"/>
              <a:gd name="connsiteX100" fmla="*/ 560596 w 750046"/>
              <a:gd name="connsiteY100" fmla="*/ 97238 h 340300"/>
              <a:gd name="connsiteX101" fmla="*/ 535960 w 750046"/>
              <a:gd name="connsiteY101" fmla="*/ 121296 h 340300"/>
              <a:gd name="connsiteX102" fmla="*/ 526620 w 750046"/>
              <a:gd name="connsiteY102" fmla="*/ 160339 h 340300"/>
              <a:gd name="connsiteX103" fmla="*/ 533326 w 750046"/>
              <a:gd name="connsiteY103" fmla="*/ 187716 h 340300"/>
              <a:gd name="connsiteX104" fmla="*/ 551027 w 750046"/>
              <a:gd name="connsiteY104" fmla="*/ 206291 h 340300"/>
              <a:gd name="connsiteX105" fmla="*/ 576146 w 750046"/>
              <a:gd name="connsiteY105" fmla="*/ 218185 h 340300"/>
              <a:gd name="connsiteX106" fmla="*/ 605082 w 750046"/>
              <a:gd name="connsiteY106" fmla="*/ 226047 h 340300"/>
              <a:gd name="connsiteX107" fmla="*/ 661772 w 750046"/>
              <a:gd name="connsiteY107" fmla="*/ 241275 h 340300"/>
              <a:gd name="connsiteX108" fmla="*/ 682107 w 750046"/>
              <a:gd name="connsiteY108" fmla="*/ 264123 h 340300"/>
              <a:gd name="connsiteX109" fmla="*/ 677793 w 750046"/>
              <a:gd name="connsiteY109" fmla="*/ 279122 h 340300"/>
              <a:gd name="connsiteX110" fmla="*/ 667041 w 750046"/>
              <a:gd name="connsiteY110" fmla="*/ 288637 h 340300"/>
              <a:gd name="connsiteX111" fmla="*/ 652687 w 750046"/>
              <a:gd name="connsiteY111" fmla="*/ 293879 h 340300"/>
              <a:gd name="connsiteX112" fmla="*/ 637607 w 750046"/>
              <a:gd name="connsiteY112" fmla="*/ 295559 h 340300"/>
              <a:gd name="connsiteX113" fmla="*/ 618227 w 750046"/>
              <a:gd name="connsiteY113" fmla="*/ 293180 h 340300"/>
              <a:gd name="connsiteX114" fmla="*/ 601722 w 750046"/>
              <a:gd name="connsiteY114" fmla="*/ 285788 h 340300"/>
              <a:gd name="connsiteX115" fmla="*/ 590003 w 750046"/>
              <a:gd name="connsiteY115" fmla="*/ 272926 h 340300"/>
              <a:gd name="connsiteX116" fmla="*/ 590029 w 750046"/>
              <a:gd name="connsiteY116" fmla="*/ 272926 h 340300"/>
              <a:gd name="connsiteX117" fmla="*/ 585487 w 750046"/>
              <a:gd name="connsiteY117" fmla="*/ 254124 h 340300"/>
              <a:gd name="connsiteX118" fmla="*/ 520894 w 750046"/>
              <a:gd name="connsiteY118" fmla="*/ 254124 h 340300"/>
              <a:gd name="connsiteX119" fmla="*/ 532143 w 750046"/>
              <a:gd name="connsiteY119" fmla="*/ 295317 h 340300"/>
              <a:gd name="connsiteX120" fmla="*/ 558459 w 750046"/>
              <a:gd name="connsiteY120" fmla="*/ 321740 h 340300"/>
              <a:gd name="connsiteX121" fmla="*/ 595043 w 750046"/>
              <a:gd name="connsiteY121" fmla="*/ 336027 h 340300"/>
              <a:gd name="connsiteX122" fmla="*/ 637150 w 750046"/>
              <a:gd name="connsiteY122" fmla="*/ 340301 h 340300"/>
              <a:gd name="connsiteX123" fmla="*/ 678532 w 750046"/>
              <a:gd name="connsiteY123" fmla="*/ 336255 h 340300"/>
              <a:gd name="connsiteX124" fmla="*/ 714659 w 750046"/>
              <a:gd name="connsiteY124" fmla="*/ 322211 h 340300"/>
              <a:gd name="connsiteX125" fmla="*/ 740235 w 750046"/>
              <a:gd name="connsiteY125" fmla="*/ 295788 h 340300"/>
              <a:gd name="connsiteX126" fmla="*/ 750046 w 750046"/>
              <a:gd name="connsiteY126" fmla="*/ 255064 h 340300"/>
              <a:gd name="connsiteX127" fmla="*/ 743340 w 750046"/>
              <a:gd name="connsiteY127" fmla="*/ 226262 h 340300"/>
              <a:gd name="connsiteX128" fmla="*/ 492294 w 750046"/>
              <a:gd name="connsiteY128" fmla="*/ 4207 h 340300"/>
              <a:gd name="connsiteX129" fmla="*/ 472120 w 750046"/>
              <a:gd name="connsiteY129" fmla="*/ 0 h 340300"/>
              <a:gd name="connsiteX130" fmla="*/ 452175 w 750046"/>
              <a:gd name="connsiteY130" fmla="*/ 4207 h 340300"/>
              <a:gd name="connsiteX131" fmla="*/ 438104 w 750046"/>
              <a:gd name="connsiteY131" fmla="*/ 16101 h 340300"/>
              <a:gd name="connsiteX132" fmla="*/ 433171 w 750046"/>
              <a:gd name="connsiteY132" fmla="*/ 33143 h 340300"/>
              <a:gd name="connsiteX133" fmla="*/ 438104 w 750046"/>
              <a:gd name="connsiteY133" fmla="*/ 50642 h 340300"/>
              <a:gd name="connsiteX134" fmla="*/ 452175 w 750046"/>
              <a:gd name="connsiteY134" fmla="*/ 62778 h 340300"/>
              <a:gd name="connsiteX135" fmla="*/ 472120 w 750046"/>
              <a:gd name="connsiteY135" fmla="*/ 67213 h 340300"/>
              <a:gd name="connsiteX136" fmla="*/ 492294 w 750046"/>
              <a:gd name="connsiteY136" fmla="*/ 62778 h 340300"/>
              <a:gd name="connsiteX137" fmla="*/ 506124 w 750046"/>
              <a:gd name="connsiteY137" fmla="*/ 50642 h 340300"/>
              <a:gd name="connsiteX138" fmla="*/ 511056 w 750046"/>
              <a:gd name="connsiteY138" fmla="*/ 33143 h 340300"/>
              <a:gd name="connsiteX139" fmla="*/ 506124 w 750046"/>
              <a:gd name="connsiteY139" fmla="*/ 16101 h 340300"/>
              <a:gd name="connsiteX140" fmla="*/ 492294 w 750046"/>
              <a:gd name="connsiteY140" fmla="*/ 4207 h 34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750046" h="340300">
                <a:moveTo>
                  <a:pt x="196641" y="94107"/>
                </a:moveTo>
                <a:cubicBezTo>
                  <a:pt x="186117" y="89040"/>
                  <a:pt x="174465" y="85626"/>
                  <a:pt x="161710" y="83866"/>
                </a:cubicBezTo>
                <a:cubicBezTo>
                  <a:pt x="148956" y="82132"/>
                  <a:pt x="136362" y="81245"/>
                  <a:pt x="123917" y="81245"/>
                </a:cubicBezTo>
                <a:cubicBezTo>
                  <a:pt x="110195" y="81245"/>
                  <a:pt x="96553" y="82602"/>
                  <a:pt x="83005" y="85304"/>
                </a:cubicBezTo>
                <a:cubicBezTo>
                  <a:pt x="69444" y="88005"/>
                  <a:pt x="57241" y="92521"/>
                  <a:pt x="46408" y="98878"/>
                </a:cubicBezTo>
                <a:cubicBezTo>
                  <a:pt x="35576" y="105235"/>
                  <a:pt x="26638" y="113635"/>
                  <a:pt x="19622" y="124118"/>
                </a:cubicBezTo>
                <a:cubicBezTo>
                  <a:pt x="12607" y="134602"/>
                  <a:pt x="8615" y="147773"/>
                  <a:pt x="7674" y="163645"/>
                </a:cubicBezTo>
                <a:lnTo>
                  <a:pt x="75587" y="163645"/>
                </a:lnTo>
                <a:cubicBezTo>
                  <a:pt x="76863" y="150313"/>
                  <a:pt x="81325" y="140797"/>
                  <a:pt x="88973" y="135085"/>
                </a:cubicBezTo>
                <a:cubicBezTo>
                  <a:pt x="96620" y="129373"/>
                  <a:pt x="107157" y="126511"/>
                  <a:pt x="120543" y="126511"/>
                </a:cubicBezTo>
                <a:cubicBezTo>
                  <a:pt x="126605" y="126511"/>
                  <a:pt x="132263" y="126900"/>
                  <a:pt x="137532" y="127693"/>
                </a:cubicBezTo>
                <a:cubicBezTo>
                  <a:pt x="142800" y="128500"/>
                  <a:pt x="147423" y="130086"/>
                  <a:pt x="151415" y="132465"/>
                </a:cubicBezTo>
                <a:cubicBezTo>
                  <a:pt x="155393" y="134844"/>
                  <a:pt x="158592" y="138177"/>
                  <a:pt x="160984" y="142464"/>
                </a:cubicBezTo>
                <a:cubicBezTo>
                  <a:pt x="163377" y="146765"/>
                  <a:pt x="164559" y="152544"/>
                  <a:pt x="164559" y="159842"/>
                </a:cubicBezTo>
                <a:cubicBezTo>
                  <a:pt x="164882" y="166817"/>
                  <a:pt x="162812" y="172153"/>
                  <a:pt x="158350" y="175795"/>
                </a:cubicBezTo>
                <a:cubicBezTo>
                  <a:pt x="153888" y="179451"/>
                  <a:pt x="147827" y="182220"/>
                  <a:pt x="140166" y="184128"/>
                </a:cubicBezTo>
                <a:cubicBezTo>
                  <a:pt x="132518" y="186050"/>
                  <a:pt x="123742" y="187461"/>
                  <a:pt x="113850" y="188429"/>
                </a:cubicBezTo>
                <a:cubicBezTo>
                  <a:pt x="103958" y="189370"/>
                  <a:pt x="93919" y="190660"/>
                  <a:pt x="83718" y="192232"/>
                </a:cubicBezTo>
                <a:cubicBezTo>
                  <a:pt x="73503" y="193832"/>
                  <a:pt x="63383" y="195969"/>
                  <a:pt x="53330" y="198657"/>
                </a:cubicBezTo>
                <a:cubicBezTo>
                  <a:pt x="43290" y="201358"/>
                  <a:pt x="34353" y="205404"/>
                  <a:pt x="26544" y="210793"/>
                </a:cubicBezTo>
                <a:cubicBezTo>
                  <a:pt x="18722" y="216182"/>
                  <a:pt x="12351" y="223400"/>
                  <a:pt x="7419" y="232458"/>
                </a:cubicBezTo>
                <a:cubicBezTo>
                  <a:pt x="2460" y="241503"/>
                  <a:pt x="0" y="253008"/>
                  <a:pt x="0" y="266972"/>
                </a:cubicBezTo>
                <a:cubicBezTo>
                  <a:pt x="0" y="279673"/>
                  <a:pt x="2164" y="290627"/>
                  <a:pt x="6465" y="299833"/>
                </a:cubicBezTo>
                <a:cubicBezTo>
                  <a:pt x="10765" y="309053"/>
                  <a:pt x="16746" y="316660"/>
                  <a:pt x="24407" y="322694"/>
                </a:cubicBezTo>
                <a:cubicBezTo>
                  <a:pt x="32054" y="328729"/>
                  <a:pt x="40979" y="333164"/>
                  <a:pt x="51193" y="336027"/>
                </a:cubicBezTo>
                <a:cubicBezTo>
                  <a:pt x="61407" y="338876"/>
                  <a:pt x="72401" y="340301"/>
                  <a:pt x="84202" y="340301"/>
                </a:cubicBezTo>
                <a:cubicBezTo>
                  <a:pt x="99510" y="340301"/>
                  <a:pt x="114495" y="338070"/>
                  <a:pt x="129172" y="333635"/>
                </a:cubicBezTo>
                <a:cubicBezTo>
                  <a:pt x="143848" y="329186"/>
                  <a:pt x="156603" y="321418"/>
                  <a:pt x="167449" y="310303"/>
                </a:cubicBezTo>
                <a:cubicBezTo>
                  <a:pt x="167772" y="314429"/>
                  <a:pt x="167449" y="334118"/>
                  <a:pt x="167449" y="334118"/>
                </a:cubicBezTo>
                <a:lnTo>
                  <a:pt x="232512" y="334118"/>
                </a:lnTo>
                <a:lnTo>
                  <a:pt x="232512" y="151267"/>
                </a:lnTo>
                <a:cubicBezTo>
                  <a:pt x="232512" y="136349"/>
                  <a:pt x="229179" y="124360"/>
                  <a:pt x="222472" y="115315"/>
                </a:cubicBezTo>
                <a:cubicBezTo>
                  <a:pt x="215766" y="106270"/>
                  <a:pt x="207164" y="99214"/>
                  <a:pt x="196641" y="94120"/>
                </a:cubicBezTo>
                <a:close/>
                <a:moveTo>
                  <a:pt x="164613" y="238869"/>
                </a:moveTo>
                <a:cubicBezTo>
                  <a:pt x="164613" y="242673"/>
                  <a:pt x="164210" y="247753"/>
                  <a:pt x="163417" y="254097"/>
                </a:cubicBezTo>
                <a:cubicBezTo>
                  <a:pt x="162624" y="260467"/>
                  <a:pt x="160460" y="266730"/>
                  <a:pt x="156952" y="272913"/>
                </a:cubicBezTo>
                <a:cubicBezTo>
                  <a:pt x="153431" y="279095"/>
                  <a:pt x="148015" y="284417"/>
                  <a:pt x="140676" y="288866"/>
                </a:cubicBezTo>
                <a:cubicBezTo>
                  <a:pt x="133325" y="293315"/>
                  <a:pt x="122963" y="295532"/>
                  <a:pt x="109576" y="295532"/>
                </a:cubicBezTo>
                <a:cubicBezTo>
                  <a:pt x="104147" y="295532"/>
                  <a:pt x="98878" y="295062"/>
                  <a:pt x="93784" y="294094"/>
                </a:cubicBezTo>
                <a:cubicBezTo>
                  <a:pt x="88691" y="293153"/>
                  <a:pt x="84215" y="291473"/>
                  <a:pt x="80398" y="289094"/>
                </a:cubicBezTo>
                <a:cubicBezTo>
                  <a:pt x="76581" y="286716"/>
                  <a:pt x="73544" y="283463"/>
                  <a:pt x="71313" y="279337"/>
                </a:cubicBezTo>
                <a:cubicBezTo>
                  <a:pt x="69082" y="275224"/>
                  <a:pt x="67966" y="270440"/>
                  <a:pt x="67966" y="264109"/>
                </a:cubicBezTo>
                <a:cubicBezTo>
                  <a:pt x="67966" y="257779"/>
                  <a:pt x="69082" y="252538"/>
                  <a:pt x="71313" y="248398"/>
                </a:cubicBezTo>
                <a:cubicBezTo>
                  <a:pt x="73530" y="244272"/>
                  <a:pt x="76487" y="240858"/>
                  <a:pt x="80156" y="238157"/>
                </a:cubicBezTo>
                <a:cubicBezTo>
                  <a:pt x="83812" y="235455"/>
                  <a:pt x="88126" y="233332"/>
                  <a:pt x="93072" y="231732"/>
                </a:cubicBezTo>
                <a:cubicBezTo>
                  <a:pt x="98018" y="230147"/>
                  <a:pt x="103031" y="228883"/>
                  <a:pt x="108152" y="227929"/>
                </a:cubicBezTo>
                <a:cubicBezTo>
                  <a:pt x="113568" y="226988"/>
                  <a:pt x="118984" y="226195"/>
                  <a:pt x="124428" y="225550"/>
                </a:cubicBezTo>
                <a:cubicBezTo>
                  <a:pt x="129844" y="224932"/>
                  <a:pt x="135032" y="224139"/>
                  <a:pt x="139978" y="223171"/>
                </a:cubicBezTo>
                <a:cubicBezTo>
                  <a:pt x="144910" y="222217"/>
                  <a:pt x="149547" y="221021"/>
                  <a:pt x="153848" y="219596"/>
                </a:cubicBezTo>
                <a:cubicBezTo>
                  <a:pt x="158148" y="218172"/>
                  <a:pt x="161737" y="216182"/>
                  <a:pt x="164613" y="213642"/>
                </a:cubicBezTo>
                <a:lnTo>
                  <a:pt x="164627" y="213642"/>
                </a:lnTo>
                <a:cubicBezTo>
                  <a:pt x="164627" y="213642"/>
                  <a:pt x="164627" y="238869"/>
                  <a:pt x="164627" y="238869"/>
                </a:cubicBezTo>
                <a:close/>
                <a:moveTo>
                  <a:pt x="403079" y="87938"/>
                </a:moveTo>
                <a:cubicBezTo>
                  <a:pt x="398442" y="87938"/>
                  <a:pt x="393886" y="88301"/>
                  <a:pt x="389424" y="89067"/>
                </a:cubicBezTo>
                <a:cubicBezTo>
                  <a:pt x="385594" y="89672"/>
                  <a:pt x="381844" y="90586"/>
                  <a:pt x="378188" y="91741"/>
                </a:cubicBezTo>
                <a:cubicBezTo>
                  <a:pt x="370218" y="94282"/>
                  <a:pt x="362719" y="97870"/>
                  <a:pt x="355690" y="102453"/>
                </a:cubicBezTo>
                <a:cubicBezTo>
                  <a:pt x="348674" y="107050"/>
                  <a:pt x="342465" y="112627"/>
                  <a:pt x="337035" y="119119"/>
                </a:cubicBezTo>
                <a:cubicBezTo>
                  <a:pt x="331605" y="125637"/>
                  <a:pt x="327304" y="132707"/>
                  <a:pt x="324119" y="140314"/>
                </a:cubicBezTo>
                <a:lnTo>
                  <a:pt x="323165" y="140314"/>
                </a:lnTo>
                <a:lnTo>
                  <a:pt x="323165" y="87938"/>
                </a:lnTo>
                <a:lnTo>
                  <a:pt x="258572" y="87938"/>
                </a:lnTo>
                <a:lnTo>
                  <a:pt x="258572" y="334118"/>
                </a:lnTo>
                <a:lnTo>
                  <a:pt x="326498" y="334118"/>
                </a:lnTo>
                <a:lnTo>
                  <a:pt x="326498" y="229824"/>
                </a:lnTo>
                <a:cubicBezTo>
                  <a:pt x="326498" y="218723"/>
                  <a:pt x="327627" y="208401"/>
                  <a:pt x="329871" y="198872"/>
                </a:cubicBezTo>
                <a:cubicBezTo>
                  <a:pt x="331121" y="193442"/>
                  <a:pt x="332922" y="188388"/>
                  <a:pt x="335180" y="183725"/>
                </a:cubicBezTo>
                <a:cubicBezTo>
                  <a:pt x="336860" y="180217"/>
                  <a:pt x="338849" y="176938"/>
                  <a:pt x="341107" y="173873"/>
                </a:cubicBezTo>
                <a:cubicBezTo>
                  <a:pt x="346362" y="166710"/>
                  <a:pt x="353311" y="161092"/>
                  <a:pt x="361926" y="156966"/>
                </a:cubicBezTo>
                <a:cubicBezTo>
                  <a:pt x="370527" y="152853"/>
                  <a:pt x="381051" y="150783"/>
                  <a:pt x="393496" y="150783"/>
                </a:cubicBezTo>
                <a:cubicBezTo>
                  <a:pt x="397649" y="150783"/>
                  <a:pt x="401950" y="151012"/>
                  <a:pt x="406412" y="151482"/>
                </a:cubicBezTo>
                <a:cubicBezTo>
                  <a:pt x="408186" y="151670"/>
                  <a:pt x="409853" y="151872"/>
                  <a:pt x="411412" y="152087"/>
                </a:cubicBezTo>
                <a:cubicBezTo>
                  <a:pt x="413804" y="152410"/>
                  <a:pt x="415955" y="152772"/>
                  <a:pt x="417890" y="153149"/>
                </a:cubicBezTo>
                <a:lnTo>
                  <a:pt x="417890" y="90303"/>
                </a:lnTo>
                <a:cubicBezTo>
                  <a:pt x="412460" y="88717"/>
                  <a:pt x="407514" y="87924"/>
                  <a:pt x="403066" y="87924"/>
                </a:cubicBezTo>
                <a:lnTo>
                  <a:pt x="403079" y="87924"/>
                </a:lnTo>
                <a:close/>
                <a:moveTo>
                  <a:pt x="438144" y="334118"/>
                </a:moveTo>
                <a:lnTo>
                  <a:pt x="506083" y="334118"/>
                </a:lnTo>
                <a:lnTo>
                  <a:pt x="506083" y="87938"/>
                </a:lnTo>
                <a:lnTo>
                  <a:pt x="438144" y="87938"/>
                </a:lnTo>
                <a:lnTo>
                  <a:pt x="438144" y="334118"/>
                </a:lnTo>
                <a:close/>
                <a:moveTo>
                  <a:pt x="743326" y="226276"/>
                </a:moveTo>
                <a:cubicBezTo>
                  <a:pt x="738864" y="218494"/>
                  <a:pt x="732950" y="211989"/>
                  <a:pt x="725626" y="206748"/>
                </a:cubicBezTo>
                <a:cubicBezTo>
                  <a:pt x="718274" y="201506"/>
                  <a:pt x="709901" y="197299"/>
                  <a:pt x="700506" y="194141"/>
                </a:cubicBezTo>
                <a:cubicBezTo>
                  <a:pt x="691098" y="190969"/>
                  <a:pt x="681462" y="188281"/>
                  <a:pt x="671570" y="186050"/>
                </a:cubicBezTo>
                <a:cubicBezTo>
                  <a:pt x="662001" y="183846"/>
                  <a:pt x="652593" y="181776"/>
                  <a:pt x="643346" y="179868"/>
                </a:cubicBezTo>
                <a:cubicBezTo>
                  <a:pt x="634086" y="177959"/>
                  <a:pt x="625887" y="175809"/>
                  <a:pt x="618710" y="173443"/>
                </a:cubicBezTo>
                <a:cubicBezTo>
                  <a:pt x="611533" y="171051"/>
                  <a:pt x="605714" y="167960"/>
                  <a:pt x="601252" y="164156"/>
                </a:cubicBezTo>
                <a:cubicBezTo>
                  <a:pt x="596776" y="160353"/>
                  <a:pt x="594545" y="155434"/>
                  <a:pt x="594545" y="149399"/>
                </a:cubicBezTo>
                <a:cubicBezTo>
                  <a:pt x="594545" y="144332"/>
                  <a:pt x="595809" y="140273"/>
                  <a:pt x="598376" y="137263"/>
                </a:cubicBezTo>
                <a:cubicBezTo>
                  <a:pt x="600929" y="134266"/>
                  <a:pt x="604047" y="131967"/>
                  <a:pt x="607717" y="130368"/>
                </a:cubicBezTo>
                <a:cubicBezTo>
                  <a:pt x="611372" y="128782"/>
                  <a:pt x="615445" y="127747"/>
                  <a:pt x="619920" y="127277"/>
                </a:cubicBezTo>
                <a:cubicBezTo>
                  <a:pt x="624396" y="126806"/>
                  <a:pt x="628535" y="126564"/>
                  <a:pt x="632365" y="126564"/>
                </a:cubicBezTo>
                <a:cubicBezTo>
                  <a:pt x="644488" y="126564"/>
                  <a:pt x="654998" y="128863"/>
                  <a:pt x="663936" y="133459"/>
                </a:cubicBezTo>
                <a:cubicBezTo>
                  <a:pt x="672860" y="138069"/>
                  <a:pt x="677806" y="146872"/>
                  <a:pt x="678760" y="159882"/>
                </a:cubicBezTo>
                <a:lnTo>
                  <a:pt x="743353" y="159882"/>
                </a:lnTo>
                <a:cubicBezTo>
                  <a:pt x="742076" y="144655"/>
                  <a:pt x="738165" y="132021"/>
                  <a:pt x="731633" y="122022"/>
                </a:cubicBezTo>
                <a:cubicBezTo>
                  <a:pt x="725088" y="112009"/>
                  <a:pt x="716876" y="103999"/>
                  <a:pt x="706998" y="97964"/>
                </a:cubicBezTo>
                <a:cubicBezTo>
                  <a:pt x="697119" y="91930"/>
                  <a:pt x="685857" y="87656"/>
                  <a:pt x="673263" y="85102"/>
                </a:cubicBezTo>
                <a:cubicBezTo>
                  <a:pt x="660643" y="82562"/>
                  <a:pt x="647647" y="81299"/>
                  <a:pt x="634274" y="81299"/>
                </a:cubicBezTo>
                <a:cubicBezTo>
                  <a:pt x="620901" y="81299"/>
                  <a:pt x="607797" y="82481"/>
                  <a:pt x="595043" y="84860"/>
                </a:cubicBezTo>
                <a:cubicBezTo>
                  <a:pt x="582275" y="87252"/>
                  <a:pt x="570797" y="91379"/>
                  <a:pt x="560596" y="97238"/>
                </a:cubicBezTo>
                <a:cubicBezTo>
                  <a:pt x="550381" y="103112"/>
                  <a:pt x="542170" y="111149"/>
                  <a:pt x="535960" y="121296"/>
                </a:cubicBezTo>
                <a:cubicBezTo>
                  <a:pt x="529724" y="131457"/>
                  <a:pt x="526620" y="144467"/>
                  <a:pt x="526620" y="160339"/>
                </a:cubicBezTo>
                <a:cubicBezTo>
                  <a:pt x="526620" y="171132"/>
                  <a:pt x="528851" y="180271"/>
                  <a:pt x="533326" y="187716"/>
                </a:cubicBezTo>
                <a:cubicBezTo>
                  <a:pt x="537788" y="195176"/>
                  <a:pt x="543688" y="201358"/>
                  <a:pt x="551027" y="206291"/>
                </a:cubicBezTo>
                <a:cubicBezTo>
                  <a:pt x="558351" y="211210"/>
                  <a:pt x="566738" y="215174"/>
                  <a:pt x="576146" y="218185"/>
                </a:cubicBezTo>
                <a:cubicBezTo>
                  <a:pt x="585541" y="221222"/>
                  <a:pt x="595204" y="223816"/>
                  <a:pt x="605082" y="226047"/>
                </a:cubicBezTo>
                <a:cubicBezTo>
                  <a:pt x="629315" y="231114"/>
                  <a:pt x="648211" y="236208"/>
                  <a:pt x="661772" y="241275"/>
                </a:cubicBezTo>
                <a:cubicBezTo>
                  <a:pt x="675320" y="246342"/>
                  <a:pt x="682107" y="253976"/>
                  <a:pt x="682107" y="264123"/>
                </a:cubicBezTo>
                <a:cubicBezTo>
                  <a:pt x="682107" y="270171"/>
                  <a:pt x="680669" y="275171"/>
                  <a:pt x="677793" y="279122"/>
                </a:cubicBezTo>
                <a:cubicBezTo>
                  <a:pt x="674943" y="283100"/>
                  <a:pt x="671341" y="286272"/>
                  <a:pt x="667041" y="288637"/>
                </a:cubicBezTo>
                <a:cubicBezTo>
                  <a:pt x="662726" y="291016"/>
                  <a:pt x="657955" y="292764"/>
                  <a:pt x="652687" y="293879"/>
                </a:cubicBezTo>
                <a:cubicBezTo>
                  <a:pt x="647418" y="295008"/>
                  <a:pt x="642392" y="295559"/>
                  <a:pt x="637607" y="295559"/>
                </a:cubicBezTo>
                <a:cubicBezTo>
                  <a:pt x="630914" y="295559"/>
                  <a:pt x="624436" y="294766"/>
                  <a:pt x="618227" y="293180"/>
                </a:cubicBezTo>
                <a:cubicBezTo>
                  <a:pt x="612017" y="291581"/>
                  <a:pt x="606520" y="289135"/>
                  <a:pt x="601722" y="285788"/>
                </a:cubicBezTo>
                <a:cubicBezTo>
                  <a:pt x="596938" y="282455"/>
                  <a:pt x="593027" y="278168"/>
                  <a:pt x="590003" y="272926"/>
                </a:cubicBezTo>
                <a:lnTo>
                  <a:pt x="590029" y="272926"/>
                </a:lnTo>
                <a:cubicBezTo>
                  <a:pt x="587005" y="267698"/>
                  <a:pt x="585487" y="261435"/>
                  <a:pt x="585487" y="254124"/>
                </a:cubicBezTo>
                <a:lnTo>
                  <a:pt x="520894" y="254124"/>
                </a:lnTo>
                <a:cubicBezTo>
                  <a:pt x="521539" y="270641"/>
                  <a:pt x="525289" y="284364"/>
                  <a:pt x="532143" y="295317"/>
                </a:cubicBezTo>
                <a:cubicBezTo>
                  <a:pt x="539011" y="306271"/>
                  <a:pt x="547774" y="315074"/>
                  <a:pt x="558459" y="321740"/>
                </a:cubicBezTo>
                <a:cubicBezTo>
                  <a:pt x="569144" y="328406"/>
                  <a:pt x="581334" y="333164"/>
                  <a:pt x="595043" y="336027"/>
                </a:cubicBezTo>
                <a:cubicBezTo>
                  <a:pt x="608751" y="338876"/>
                  <a:pt x="623119" y="340301"/>
                  <a:pt x="637150" y="340301"/>
                </a:cubicBezTo>
                <a:cubicBezTo>
                  <a:pt x="651181" y="340301"/>
                  <a:pt x="664971" y="338943"/>
                  <a:pt x="678532" y="336255"/>
                </a:cubicBezTo>
                <a:cubicBezTo>
                  <a:pt x="692079" y="333554"/>
                  <a:pt x="704122" y="328877"/>
                  <a:pt x="714659" y="322211"/>
                </a:cubicBezTo>
                <a:cubicBezTo>
                  <a:pt x="725155" y="315544"/>
                  <a:pt x="733703" y="306728"/>
                  <a:pt x="740235" y="295788"/>
                </a:cubicBezTo>
                <a:cubicBezTo>
                  <a:pt x="746780" y="284834"/>
                  <a:pt x="750046" y="271260"/>
                  <a:pt x="750046" y="255064"/>
                </a:cubicBezTo>
                <a:cubicBezTo>
                  <a:pt x="750046" y="243640"/>
                  <a:pt x="747815" y="234044"/>
                  <a:pt x="743340" y="226262"/>
                </a:cubicBezTo>
                <a:close/>
                <a:moveTo>
                  <a:pt x="492294" y="4207"/>
                </a:moveTo>
                <a:cubicBezTo>
                  <a:pt x="486340" y="1398"/>
                  <a:pt x="479324" y="0"/>
                  <a:pt x="472120" y="0"/>
                </a:cubicBezTo>
                <a:cubicBezTo>
                  <a:pt x="464917" y="0"/>
                  <a:pt x="458291" y="1398"/>
                  <a:pt x="452175" y="4207"/>
                </a:cubicBezTo>
                <a:cubicBezTo>
                  <a:pt x="446087" y="6989"/>
                  <a:pt x="441383" y="10967"/>
                  <a:pt x="438104" y="16101"/>
                </a:cubicBezTo>
                <a:cubicBezTo>
                  <a:pt x="434811" y="21235"/>
                  <a:pt x="433171" y="26611"/>
                  <a:pt x="433171" y="33143"/>
                </a:cubicBezTo>
                <a:cubicBezTo>
                  <a:pt x="433171" y="39675"/>
                  <a:pt x="434824" y="45508"/>
                  <a:pt x="438104" y="50642"/>
                </a:cubicBezTo>
                <a:cubicBezTo>
                  <a:pt x="441383" y="55776"/>
                  <a:pt x="446074" y="59821"/>
                  <a:pt x="452175" y="62778"/>
                </a:cubicBezTo>
                <a:cubicBezTo>
                  <a:pt x="458277" y="65735"/>
                  <a:pt x="464607" y="67213"/>
                  <a:pt x="472120" y="67213"/>
                </a:cubicBezTo>
                <a:cubicBezTo>
                  <a:pt x="479633" y="67213"/>
                  <a:pt x="486353" y="65735"/>
                  <a:pt x="492294" y="62778"/>
                </a:cubicBezTo>
                <a:cubicBezTo>
                  <a:pt x="498234" y="59821"/>
                  <a:pt x="502858" y="55776"/>
                  <a:pt x="506124" y="50642"/>
                </a:cubicBezTo>
                <a:cubicBezTo>
                  <a:pt x="509416" y="45508"/>
                  <a:pt x="511056" y="39675"/>
                  <a:pt x="511056" y="33143"/>
                </a:cubicBezTo>
                <a:cubicBezTo>
                  <a:pt x="511056" y="26611"/>
                  <a:pt x="509403" y="21235"/>
                  <a:pt x="506124" y="16101"/>
                </a:cubicBezTo>
                <a:cubicBezTo>
                  <a:pt x="502844" y="10967"/>
                  <a:pt x="498221" y="7002"/>
                  <a:pt x="492294" y="4207"/>
                </a:cubicBezTo>
                <a:close/>
              </a:path>
            </a:pathLst>
          </a:custGeom>
          <a:solidFill>
            <a:schemeClr val="tx1"/>
          </a:solidFill>
          <a:ln w="1334" cap="flat">
            <a:noFill/>
            <a:prstDash val="solid"/>
            <a:miter/>
          </a:ln>
        </p:spPr>
        <p:txBody>
          <a:bodyPr rtlCol="0" anchor="ctr"/>
          <a:lstStyle/>
          <a:p>
            <a:endParaRPr lang="en-US"/>
          </a:p>
        </p:txBody>
      </p:sp>
      <p:sp>
        <p:nvSpPr>
          <p:cNvPr id="9" name="Flight Mode" hidden="1">
            <a:extLst>
              <a:ext uri="{FF2B5EF4-FFF2-40B4-BE49-F238E27FC236}">
                <a16:creationId xmlns:a16="http://schemas.microsoft.com/office/drawing/2014/main" id="{40828960-2D82-FCE4-CAF1-7BA5695057D3}"/>
              </a:ext>
            </a:extLst>
          </p:cNvPr>
          <p:cNvSpPr/>
          <p:nvPr userDrawn="1">
            <p:custDataLst>
              <p:tags r:id="rId1"/>
            </p:custDataLst>
          </p:nvPr>
        </p:nvSpPr>
        <p:spPr>
          <a:xfrm>
            <a:off x="10488000" y="6150600"/>
            <a:ext cx="1182598" cy="514375"/>
          </a:xfrm>
          <a:prstGeom prst="rect">
            <a:avLst/>
          </a:prstGeom>
          <a:solidFill>
            <a:schemeClr val="bg1"/>
          </a:solidFill>
          <a:ln>
            <a:noFill/>
          </a:ln>
        </p:spPr>
        <p:style>
          <a:lnRef idx="3">
            <a:schemeClr val="lt1"/>
          </a:lnRef>
          <a:fillRef idx="1">
            <a:schemeClr val="accent1"/>
          </a:fillRef>
          <a:effectRef idx="2">
            <a:schemeClr val="accent1"/>
          </a:effectRef>
          <a:fontRef idx="minor">
            <a:schemeClr val="lt1"/>
          </a:fontRef>
        </p:style>
        <p:txBody>
          <a:bodyPr lIns="97200" tIns="97200" rIns="97200" bIns="97200" rtlCol="0" anchor="ctr"/>
          <a:lstStyle/>
          <a:p>
            <a:pPr lvl="0" algn="ctr" defTabSz="972000">
              <a:lnSpc>
                <a:spcPct val="120000"/>
              </a:lnSpc>
              <a:spcAft>
                <a:spcPts val="700"/>
              </a:spcAft>
            </a:pPr>
            <a:endParaRPr lang="en-US" dirty="0">
              <a:solidFill>
                <a:schemeClr val="tx1"/>
              </a:solidFill>
            </a:endParaRPr>
          </a:p>
        </p:txBody>
      </p:sp>
    </p:spTree>
    <p:extLst>
      <p:ext uri="{BB962C8B-B14F-4D97-AF65-F5344CB8AC3E}">
        <p14:creationId xmlns:p14="http://schemas.microsoft.com/office/powerpoint/2010/main" val="811468013"/>
      </p:ext>
    </p:extLst>
  </p:cSld>
  <p:clrMapOvr>
    <a:overrideClrMapping bg1="dk1" tx1="lt1" bg2="dk2" tx2="lt2" accent1="accent1" accent2="accent2" accent3="accent3" accent4="accent4" accent5="accent5" accent6="accent6" hlink="hlink" folHlink="folHlink"/>
  </p:clrMapOvr>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4 Contents - Gree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47960-1146-F72F-3D8D-A723C13CFDEC}"/>
              </a:ext>
            </a:extLst>
          </p:cNvPr>
          <p:cNvSpPr>
            <a:spLocks noGrp="1"/>
          </p:cNvSpPr>
          <p:nvPr>
            <p:ph type="title"/>
          </p:nvPr>
        </p:nvSpPr>
        <p:spPr>
          <a:xfrm>
            <a:off x="550862" y="332712"/>
            <a:ext cx="11088000" cy="360000"/>
          </a:xfrm>
        </p:spPr>
        <p:txBody>
          <a:bodyPr/>
          <a:lstStyle/>
          <a:p>
            <a:r>
              <a:rPr lang="en-US"/>
              <a:t>Click to edit Master title style</a:t>
            </a:r>
          </a:p>
        </p:txBody>
      </p:sp>
      <p:sp>
        <p:nvSpPr>
          <p:cNvPr id="6" name="Content Placeholder 5">
            <a:extLst>
              <a:ext uri="{FF2B5EF4-FFF2-40B4-BE49-F238E27FC236}">
                <a16:creationId xmlns:a16="http://schemas.microsoft.com/office/drawing/2014/main" id="{543C1026-D429-B46F-DDB7-7589B271F05E}"/>
              </a:ext>
            </a:extLst>
          </p:cNvPr>
          <p:cNvSpPr>
            <a:spLocks noGrp="1"/>
          </p:cNvSpPr>
          <p:nvPr>
            <p:ph sz="quarter" idx="12"/>
          </p:nvPr>
        </p:nvSpPr>
        <p:spPr>
          <a:xfrm>
            <a:off x="550863" y="1196976"/>
            <a:ext cx="2663825" cy="489632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2E67F7B8-B11B-C456-A2B3-0BFA3BD4D88B}"/>
              </a:ext>
            </a:extLst>
          </p:cNvPr>
          <p:cNvSpPr>
            <a:spLocks noGrp="1"/>
          </p:cNvSpPr>
          <p:nvPr>
            <p:ph sz="quarter" idx="13"/>
          </p:nvPr>
        </p:nvSpPr>
        <p:spPr>
          <a:xfrm>
            <a:off x="3359696" y="1196976"/>
            <a:ext cx="2664867" cy="489632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CFBFE457-DA14-B0B8-91EF-5C34AF08E5D3}"/>
              </a:ext>
            </a:extLst>
          </p:cNvPr>
          <p:cNvSpPr>
            <a:spLocks noGrp="1"/>
          </p:cNvSpPr>
          <p:nvPr>
            <p:ph sz="quarter" idx="14"/>
          </p:nvPr>
        </p:nvSpPr>
        <p:spPr>
          <a:xfrm>
            <a:off x="6168008" y="1196976"/>
            <a:ext cx="2664842" cy="489632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1467242-BFD6-B17B-2A90-1AB3D4B7D2A6}"/>
              </a:ext>
            </a:extLst>
          </p:cNvPr>
          <p:cNvSpPr>
            <a:spLocks noGrp="1"/>
          </p:cNvSpPr>
          <p:nvPr>
            <p:ph type="ftr" sz="quarter" idx="15"/>
          </p:nvPr>
        </p:nvSpPr>
        <p:spPr/>
        <p:txBody>
          <a:bodyPr/>
          <a:lstStyle/>
          <a:p>
            <a:r>
              <a:rPr lang="en-US"/>
              <a:t>© SAG ARIS GmbH. All rights reserved.</a:t>
            </a:r>
          </a:p>
        </p:txBody>
      </p:sp>
      <p:sp>
        <p:nvSpPr>
          <p:cNvPr id="7" name="Slide Number Placeholder 6">
            <a:extLst>
              <a:ext uri="{FF2B5EF4-FFF2-40B4-BE49-F238E27FC236}">
                <a16:creationId xmlns:a16="http://schemas.microsoft.com/office/drawing/2014/main" id="{149F0FD6-8101-C6AE-F464-6167F149E2F8}"/>
              </a:ext>
            </a:extLst>
          </p:cNvPr>
          <p:cNvSpPr>
            <a:spLocks noGrp="1"/>
          </p:cNvSpPr>
          <p:nvPr>
            <p:ph type="sldNum" sz="quarter" idx="16"/>
          </p:nvPr>
        </p:nvSpPr>
        <p:spPr/>
        <p:txBody>
          <a:bodyPr/>
          <a:lstStyle/>
          <a:p>
            <a:fld id="{59C7FD53-A61A-46D7-B725-1FF4E056D6EF}" type="slidenum">
              <a:rPr lang="en-US"/>
              <a:pPr/>
              <a:t>‹#›</a:t>
            </a:fld>
            <a:endParaRPr lang="en-US"/>
          </a:p>
        </p:txBody>
      </p:sp>
      <p:sp>
        <p:nvSpPr>
          <p:cNvPr id="3" name="Subtitle 1">
            <a:extLst>
              <a:ext uri="{FF2B5EF4-FFF2-40B4-BE49-F238E27FC236}">
                <a16:creationId xmlns:a16="http://schemas.microsoft.com/office/drawing/2014/main" id="{70248D15-3C8B-A521-F3E7-5D538FDB9D96}"/>
              </a:ext>
            </a:extLst>
          </p:cNvPr>
          <p:cNvSpPr>
            <a:spLocks noGrp="1"/>
          </p:cNvSpPr>
          <p:nvPr>
            <p:ph type="subTitle" sz="quarter" idx="1"/>
          </p:nvPr>
        </p:nvSpPr>
        <p:spPr>
          <a:xfrm>
            <a:off x="550862" y="707400"/>
            <a:ext cx="11088001" cy="290513"/>
          </a:xfrm>
        </p:spPr>
        <p:txBody>
          <a:bodyPr tIns="50800"/>
          <a:lstStyle>
            <a:lvl1pPr marL="0" indent="0">
              <a:lnSpc>
                <a:spcPct val="100000"/>
              </a:lnSpc>
              <a:spcBef>
                <a:spcPct val="0"/>
              </a:spcBef>
              <a:spcAft>
                <a:spcPts val="765"/>
              </a:spcAft>
              <a:buFontTx/>
              <a:buNone/>
              <a:defRPr b="0" baseline="0">
                <a:solidFill>
                  <a:schemeClr val="tx1"/>
                </a:solidFill>
                <a:latin typeface="+mn-lt"/>
                <a:cs typeface="+mn-cs"/>
              </a:defRPr>
            </a:lvl1pPr>
          </a:lstStyle>
          <a:p>
            <a:pPr lvl="0"/>
            <a:r>
              <a:rPr lang="en-US"/>
              <a:t>Click to edit Master subtitle style</a:t>
            </a:r>
          </a:p>
        </p:txBody>
      </p:sp>
      <p:sp>
        <p:nvSpPr>
          <p:cNvPr id="4" name="Content Placeholder 9">
            <a:extLst>
              <a:ext uri="{FF2B5EF4-FFF2-40B4-BE49-F238E27FC236}">
                <a16:creationId xmlns:a16="http://schemas.microsoft.com/office/drawing/2014/main" id="{4C1626A8-2301-15E3-C165-04B5297B89A5}"/>
              </a:ext>
            </a:extLst>
          </p:cNvPr>
          <p:cNvSpPr>
            <a:spLocks noGrp="1"/>
          </p:cNvSpPr>
          <p:nvPr>
            <p:ph sz="quarter" idx="17"/>
          </p:nvPr>
        </p:nvSpPr>
        <p:spPr>
          <a:xfrm>
            <a:off x="8976320" y="1196976"/>
            <a:ext cx="2664842" cy="489632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reeform: Shape 8">
            <a:extLst>
              <a:ext uri="{FF2B5EF4-FFF2-40B4-BE49-F238E27FC236}">
                <a16:creationId xmlns:a16="http://schemas.microsoft.com/office/drawing/2014/main" id="{DDC1BD29-990F-FE8C-3F7F-1B79135076DC}"/>
              </a:ext>
            </a:extLst>
          </p:cNvPr>
          <p:cNvSpPr/>
          <p:nvPr userDrawn="1"/>
        </p:nvSpPr>
        <p:spPr>
          <a:xfrm>
            <a:off x="10633946" y="6254726"/>
            <a:ext cx="750046" cy="340300"/>
          </a:xfrm>
          <a:custGeom>
            <a:avLst/>
            <a:gdLst>
              <a:gd name="connsiteX0" fmla="*/ 196641 w 750046"/>
              <a:gd name="connsiteY0" fmla="*/ 94107 h 340300"/>
              <a:gd name="connsiteX1" fmla="*/ 161710 w 750046"/>
              <a:gd name="connsiteY1" fmla="*/ 83866 h 340300"/>
              <a:gd name="connsiteX2" fmla="*/ 123917 w 750046"/>
              <a:gd name="connsiteY2" fmla="*/ 81245 h 340300"/>
              <a:gd name="connsiteX3" fmla="*/ 83005 w 750046"/>
              <a:gd name="connsiteY3" fmla="*/ 85304 h 340300"/>
              <a:gd name="connsiteX4" fmla="*/ 46408 w 750046"/>
              <a:gd name="connsiteY4" fmla="*/ 98878 h 340300"/>
              <a:gd name="connsiteX5" fmla="*/ 19622 w 750046"/>
              <a:gd name="connsiteY5" fmla="*/ 124118 h 340300"/>
              <a:gd name="connsiteX6" fmla="*/ 7674 w 750046"/>
              <a:gd name="connsiteY6" fmla="*/ 163645 h 340300"/>
              <a:gd name="connsiteX7" fmla="*/ 75587 w 750046"/>
              <a:gd name="connsiteY7" fmla="*/ 163645 h 340300"/>
              <a:gd name="connsiteX8" fmla="*/ 88973 w 750046"/>
              <a:gd name="connsiteY8" fmla="*/ 135085 h 340300"/>
              <a:gd name="connsiteX9" fmla="*/ 120543 w 750046"/>
              <a:gd name="connsiteY9" fmla="*/ 126511 h 340300"/>
              <a:gd name="connsiteX10" fmla="*/ 137532 w 750046"/>
              <a:gd name="connsiteY10" fmla="*/ 127693 h 340300"/>
              <a:gd name="connsiteX11" fmla="*/ 151415 w 750046"/>
              <a:gd name="connsiteY11" fmla="*/ 132465 h 340300"/>
              <a:gd name="connsiteX12" fmla="*/ 160984 w 750046"/>
              <a:gd name="connsiteY12" fmla="*/ 142464 h 340300"/>
              <a:gd name="connsiteX13" fmla="*/ 164559 w 750046"/>
              <a:gd name="connsiteY13" fmla="*/ 159842 h 340300"/>
              <a:gd name="connsiteX14" fmla="*/ 158350 w 750046"/>
              <a:gd name="connsiteY14" fmla="*/ 175795 h 340300"/>
              <a:gd name="connsiteX15" fmla="*/ 140166 w 750046"/>
              <a:gd name="connsiteY15" fmla="*/ 184128 h 340300"/>
              <a:gd name="connsiteX16" fmla="*/ 113850 w 750046"/>
              <a:gd name="connsiteY16" fmla="*/ 188429 h 340300"/>
              <a:gd name="connsiteX17" fmla="*/ 83718 w 750046"/>
              <a:gd name="connsiteY17" fmla="*/ 192232 h 340300"/>
              <a:gd name="connsiteX18" fmla="*/ 53330 w 750046"/>
              <a:gd name="connsiteY18" fmla="*/ 198657 h 340300"/>
              <a:gd name="connsiteX19" fmla="*/ 26544 w 750046"/>
              <a:gd name="connsiteY19" fmla="*/ 210793 h 340300"/>
              <a:gd name="connsiteX20" fmla="*/ 7419 w 750046"/>
              <a:gd name="connsiteY20" fmla="*/ 232458 h 340300"/>
              <a:gd name="connsiteX21" fmla="*/ 0 w 750046"/>
              <a:gd name="connsiteY21" fmla="*/ 266972 h 340300"/>
              <a:gd name="connsiteX22" fmla="*/ 6465 w 750046"/>
              <a:gd name="connsiteY22" fmla="*/ 299833 h 340300"/>
              <a:gd name="connsiteX23" fmla="*/ 24407 w 750046"/>
              <a:gd name="connsiteY23" fmla="*/ 322694 h 340300"/>
              <a:gd name="connsiteX24" fmla="*/ 51193 w 750046"/>
              <a:gd name="connsiteY24" fmla="*/ 336027 h 340300"/>
              <a:gd name="connsiteX25" fmla="*/ 84202 w 750046"/>
              <a:gd name="connsiteY25" fmla="*/ 340301 h 340300"/>
              <a:gd name="connsiteX26" fmla="*/ 129172 w 750046"/>
              <a:gd name="connsiteY26" fmla="*/ 333635 h 340300"/>
              <a:gd name="connsiteX27" fmla="*/ 167449 w 750046"/>
              <a:gd name="connsiteY27" fmla="*/ 310303 h 340300"/>
              <a:gd name="connsiteX28" fmla="*/ 167449 w 750046"/>
              <a:gd name="connsiteY28" fmla="*/ 334118 h 340300"/>
              <a:gd name="connsiteX29" fmla="*/ 232512 w 750046"/>
              <a:gd name="connsiteY29" fmla="*/ 334118 h 340300"/>
              <a:gd name="connsiteX30" fmla="*/ 232512 w 750046"/>
              <a:gd name="connsiteY30" fmla="*/ 151267 h 340300"/>
              <a:gd name="connsiteX31" fmla="*/ 222472 w 750046"/>
              <a:gd name="connsiteY31" fmla="*/ 115315 h 340300"/>
              <a:gd name="connsiteX32" fmla="*/ 196641 w 750046"/>
              <a:gd name="connsiteY32" fmla="*/ 94120 h 340300"/>
              <a:gd name="connsiteX33" fmla="*/ 164613 w 750046"/>
              <a:gd name="connsiteY33" fmla="*/ 238869 h 340300"/>
              <a:gd name="connsiteX34" fmla="*/ 163417 w 750046"/>
              <a:gd name="connsiteY34" fmla="*/ 254097 h 340300"/>
              <a:gd name="connsiteX35" fmla="*/ 156952 w 750046"/>
              <a:gd name="connsiteY35" fmla="*/ 272913 h 340300"/>
              <a:gd name="connsiteX36" fmla="*/ 140676 w 750046"/>
              <a:gd name="connsiteY36" fmla="*/ 288866 h 340300"/>
              <a:gd name="connsiteX37" fmla="*/ 109576 w 750046"/>
              <a:gd name="connsiteY37" fmla="*/ 295532 h 340300"/>
              <a:gd name="connsiteX38" fmla="*/ 93784 w 750046"/>
              <a:gd name="connsiteY38" fmla="*/ 294094 h 340300"/>
              <a:gd name="connsiteX39" fmla="*/ 80398 w 750046"/>
              <a:gd name="connsiteY39" fmla="*/ 289094 h 340300"/>
              <a:gd name="connsiteX40" fmla="*/ 71313 w 750046"/>
              <a:gd name="connsiteY40" fmla="*/ 279337 h 340300"/>
              <a:gd name="connsiteX41" fmla="*/ 67966 w 750046"/>
              <a:gd name="connsiteY41" fmla="*/ 264109 h 340300"/>
              <a:gd name="connsiteX42" fmla="*/ 71313 w 750046"/>
              <a:gd name="connsiteY42" fmla="*/ 248398 h 340300"/>
              <a:gd name="connsiteX43" fmla="*/ 80156 w 750046"/>
              <a:gd name="connsiteY43" fmla="*/ 238157 h 340300"/>
              <a:gd name="connsiteX44" fmla="*/ 93072 w 750046"/>
              <a:gd name="connsiteY44" fmla="*/ 231732 h 340300"/>
              <a:gd name="connsiteX45" fmla="*/ 108152 w 750046"/>
              <a:gd name="connsiteY45" fmla="*/ 227929 h 340300"/>
              <a:gd name="connsiteX46" fmla="*/ 124428 w 750046"/>
              <a:gd name="connsiteY46" fmla="*/ 225550 h 340300"/>
              <a:gd name="connsiteX47" fmla="*/ 139978 w 750046"/>
              <a:gd name="connsiteY47" fmla="*/ 223171 h 340300"/>
              <a:gd name="connsiteX48" fmla="*/ 153848 w 750046"/>
              <a:gd name="connsiteY48" fmla="*/ 219596 h 340300"/>
              <a:gd name="connsiteX49" fmla="*/ 164613 w 750046"/>
              <a:gd name="connsiteY49" fmla="*/ 213642 h 340300"/>
              <a:gd name="connsiteX50" fmla="*/ 164627 w 750046"/>
              <a:gd name="connsiteY50" fmla="*/ 213642 h 340300"/>
              <a:gd name="connsiteX51" fmla="*/ 164627 w 750046"/>
              <a:gd name="connsiteY51" fmla="*/ 238869 h 340300"/>
              <a:gd name="connsiteX52" fmla="*/ 403079 w 750046"/>
              <a:gd name="connsiteY52" fmla="*/ 87938 h 340300"/>
              <a:gd name="connsiteX53" fmla="*/ 389424 w 750046"/>
              <a:gd name="connsiteY53" fmla="*/ 89067 h 340300"/>
              <a:gd name="connsiteX54" fmla="*/ 378188 w 750046"/>
              <a:gd name="connsiteY54" fmla="*/ 91741 h 340300"/>
              <a:gd name="connsiteX55" fmla="*/ 355690 w 750046"/>
              <a:gd name="connsiteY55" fmla="*/ 102453 h 340300"/>
              <a:gd name="connsiteX56" fmla="*/ 337035 w 750046"/>
              <a:gd name="connsiteY56" fmla="*/ 119119 h 340300"/>
              <a:gd name="connsiteX57" fmla="*/ 324119 w 750046"/>
              <a:gd name="connsiteY57" fmla="*/ 140314 h 340300"/>
              <a:gd name="connsiteX58" fmla="*/ 323165 w 750046"/>
              <a:gd name="connsiteY58" fmla="*/ 140314 h 340300"/>
              <a:gd name="connsiteX59" fmla="*/ 323165 w 750046"/>
              <a:gd name="connsiteY59" fmla="*/ 87938 h 340300"/>
              <a:gd name="connsiteX60" fmla="*/ 258572 w 750046"/>
              <a:gd name="connsiteY60" fmla="*/ 87938 h 340300"/>
              <a:gd name="connsiteX61" fmla="*/ 258572 w 750046"/>
              <a:gd name="connsiteY61" fmla="*/ 334118 h 340300"/>
              <a:gd name="connsiteX62" fmla="*/ 326498 w 750046"/>
              <a:gd name="connsiteY62" fmla="*/ 334118 h 340300"/>
              <a:gd name="connsiteX63" fmla="*/ 326498 w 750046"/>
              <a:gd name="connsiteY63" fmla="*/ 229824 h 340300"/>
              <a:gd name="connsiteX64" fmla="*/ 329871 w 750046"/>
              <a:gd name="connsiteY64" fmla="*/ 198872 h 340300"/>
              <a:gd name="connsiteX65" fmla="*/ 335180 w 750046"/>
              <a:gd name="connsiteY65" fmla="*/ 183725 h 340300"/>
              <a:gd name="connsiteX66" fmla="*/ 341107 w 750046"/>
              <a:gd name="connsiteY66" fmla="*/ 173873 h 340300"/>
              <a:gd name="connsiteX67" fmla="*/ 361926 w 750046"/>
              <a:gd name="connsiteY67" fmla="*/ 156966 h 340300"/>
              <a:gd name="connsiteX68" fmla="*/ 393496 w 750046"/>
              <a:gd name="connsiteY68" fmla="*/ 150783 h 340300"/>
              <a:gd name="connsiteX69" fmla="*/ 406412 w 750046"/>
              <a:gd name="connsiteY69" fmla="*/ 151482 h 340300"/>
              <a:gd name="connsiteX70" fmla="*/ 411412 w 750046"/>
              <a:gd name="connsiteY70" fmla="*/ 152087 h 340300"/>
              <a:gd name="connsiteX71" fmla="*/ 417890 w 750046"/>
              <a:gd name="connsiteY71" fmla="*/ 153149 h 340300"/>
              <a:gd name="connsiteX72" fmla="*/ 417890 w 750046"/>
              <a:gd name="connsiteY72" fmla="*/ 90303 h 340300"/>
              <a:gd name="connsiteX73" fmla="*/ 403066 w 750046"/>
              <a:gd name="connsiteY73" fmla="*/ 87924 h 340300"/>
              <a:gd name="connsiteX74" fmla="*/ 403079 w 750046"/>
              <a:gd name="connsiteY74" fmla="*/ 87924 h 340300"/>
              <a:gd name="connsiteX75" fmla="*/ 438144 w 750046"/>
              <a:gd name="connsiteY75" fmla="*/ 334118 h 340300"/>
              <a:gd name="connsiteX76" fmla="*/ 506083 w 750046"/>
              <a:gd name="connsiteY76" fmla="*/ 334118 h 340300"/>
              <a:gd name="connsiteX77" fmla="*/ 506083 w 750046"/>
              <a:gd name="connsiteY77" fmla="*/ 87938 h 340300"/>
              <a:gd name="connsiteX78" fmla="*/ 438144 w 750046"/>
              <a:gd name="connsiteY78" fmla="*/ 87938 h 340300"/>
              <a:gd name="connsiteX79" fmla="*/ 438144 w 750046"/>
              <a:gd name="connsiteY79" fmla="*/ 334118 h 340300"/>
              <a:gd name="connsiteX80" fmla="*/ 743326 w 750046"/>
              <a:gd name="connsiteY80" fmla="*/ 226276 h 340300"/>
              <a:gd name="connsiteX81" fmla="*/ 725626 w 750046"/>
              <a:gd name="connsiteY81" fmla="*/ 206748 h 340300"/>
              <a:gd name="connsiteX82" fmla="*/ 700506 w 750046"/>
              <a:gd name="connsiteY82" fmla="*/ 194141 h 340300"/>
              <a:gd name="connsiteX83" fmla="*/ 671570 w 750046"/>
              <a:gd name="connsiteY83" fmla="*/ 186050 h 340300"/>
              <a:gd name="connsiteX84" fmla="*/ 643346 w 750046"/>
              <a:gd name="connsiteY84" fmla="*/ 179868 h 340300"/>
              <a:gd name="connsiteX85" fmla="*/ 618710 w 750046"/>
              <a:gd name="connsiteY85" fmla="*/ 173443 h 340300"/>
              <a:gd name="connsiteX86" fmla="*/ 601252 w 750046"/>
              <a:gd name="connsiteY86" fmla="*/ 164156 h 340300"/>
              <a:gd name="connsiteX87" fmla="*/ 594545 w 750046"/>
              <a:gd name="connsiteY87" fmla="*/ 149399 h 340300"/>
              <a:gd name="connsiteX88" fmla="*/ 598376 w 750046"/>
              <a:gd name="connsiteY88" fmla="*/ 137263 h 340300"/>
              <a:gd name="connsiteX89" fmla="*/ 607717 w 750046"/>
              <a:gd name="connsiteY89" fmla="*/ 130368 h 340300"/>
              <a:gd name="connsiteX90" fmla="*/ 619920 w 750046"/>
              <a:gd name="connsiteY90" fmla="*/ 127277 h 340300"/>
              <a:gd name="connsiteX91" fmla="*/ 632365 w 750046"/>
              <a:gd name="connsiteY91" fmla="*/ 126564 h 340300"/>
              <a:gd name="connsiteX92" fmla="*/ 663936 w 750046"/>
              <a:gd name="connsiteY92" fmla="*/ 133459 h 340300"/>
              <a:gd name="connsiteX93" fmla="*/ 678760 w 750046"/>
              <a:gd name="connsiteY93" fmla="*/ 159882 h 340300"/>
              <a:gd name="connsiteX94" fmla="*/ 743353 w 750046"/>
              <a:gd name="connsiteY94" fmla="*/ 159882 h 340300"/>
              <a:gd name="connsiteX95" fmla="*/ 731633 w 750046"/>
              <a:gd name="connsiteY95" fmla="*/ 122022 h 340300"/>
              <a:gd name="connsiteX96" fmla="*/ 706998 w 750046"/>
              <a:gd name="connsiteY96" fmla="*/ 97964 h 340300"/>
              <a:gd name="connsiteX97" fmla="*/ 673263 w 750046"/>
              <a:gd name="connsiteY97" fmla="*/ 85102 h 340300"/>
              <a:gd name="connsiteX98" fmla="*/ 634274 w 750046"/>
              <a:gd name="connsiteY98" fmla="*/ 81299 h 340300"/>
              <a:gd name="connsiteX99" fmla="*/ 595043 w 750046"/>
              <a:gd name="connsiteY99" fmla="*/ 84860 h 340300"/>
              <a:gd name="connsiteX100" fmla="*/ 560596 w 750046"/>
              <a:gd name="connsiteY100" fmla="*/ 97238 h 340300"/>
              <a:gd name="connsiteX101" fmla="*/ 535960 w 750046"/>
              <a:gd name="connsiteY101" fmla="*/ 121296 h 340300"/>
              <a:gd name="connsiteX102" fmla="*/ 526620 w 750046"/>
              <a:gd name="connsiteY102" fmla="*/ 160339 h 340300"/>
              <a:gd name="connsiteX103" fmla="*/ 533326 w 750046"/>
              <a:gd name="connsiteY103" fmla="*/ 187716 h 340300"/>
              <a:gd name="connsiteX104" fmla="*/ 551027 w 750046"/>
              <a:gd name="connsiteY104" fmla="*/ 206291 h 340300"/>
              <a:gd name="connsiteX105" fmla="*/ 576146 w 750046"/>
              <a:gd name="connsiteY105" fmla="*/ 218185 h 340300"/>
              <a:gd name="connsiteX106" fmla="*/ 605082 w 750046"/>
              <a:gd name="connsiteY106" fmla="*/ 226047 h 340300"/>
              <a:gd name="connsiteX107" fmla="*/ 661772 w 750046"/>
              <a:gd name="connsiteY107" fmla="*/ 241275 h 340300"/>
              <a:gd name="connsiteX108" fmla="*/ 682107 w 750046"/>
              <a:gd name="connsiteY108" fmla="*/ 264123 h 340300"/>
              <a:gd name="connsiteX109" fmla="*/ 677793 w 750046"/>
              <a:gd name="connsiteY109" fmla="*/ 279122 h 340300"/>
              <a:gd name="connsiteX110" fmla="*/ 667041 w 750046"/>
              <a:gd name="connsiteY110" fmla="*/ 288637 h 340300"/>
              <a:gd name="connsiteX111" fmla="*/ 652687 w 750046"/>
              <a:gd name="connsiteY111" fmla="*/ 293879 h 340300"/>
              <a:gd name="connsiteX112" fmla="*/ 637607 w 750046"/>
              <a:gd name="connsiteY112" fmla="*/ 295559 h 340300"/>
              <a:gd name="connsiteX113" fmla="*/ 618227 w 750046"/>
              <a:gd name="connsiteY113" fmla="*/ 293180 h 340300"/>
              <a:gd name="connsiteX114" fmla="*/ 601722 w 750046"/>
              <a:gd name="connsiteY114" fmla="*/ 285788 h 340300"/>
              <a:gd name="connsiteX115" fmla="*/ 590003 w 750046"/>
              <a:gd name="connsiteY115" fmla="*/ 272926 h 340300"/>
              <a:gd name="connsiteX116" fmla="*/ 590029 w 750046"/>
              <a:gd name="connsiteY116" fmla="*/ 272926 h 340300"/>
              <a:gd name="connsiteX117" fmla="*/ 585487 w 750046"/>
              <a:gd name="connsiteY117" fmla="*/ 254124 h 340300"/>
              <a:gd name="connsiteX118" fmla="*/ 520894 w 750046"/>
              <a:gd name="connsiteY118" fmla="*/ 254124 h 340300"/>
              <a:gd name="connsiteX119" fmla="*/ 532143 w 750046"/>
              <a:gd name="connsiteY119" fmla="*/ 295317 h 340300"/>
              <a:gd name="connsiteX120" fmla="*/ 558459 w 750046"/>
              <a:gd name="connsiteY120" fmla="*/ 321740 h 340300"/>
              <a:gd name="connsiteX121" fmla="*/ 595043 w 750046"/>
              <a:gd name="connsiteY121" fmla="*/ 336027 h 340300"/>
              <a:gd name="connsiteX122" fmla="*/ 637150 w 750046"/>
              <a:gd name="connsiteY122" fmla="*/ 340301 h 340300"/>
              <a:gd name="connsiteX123" fmla="*/ 678532 w 750046"/>
              <a:gd name="connsiteY123" fmla="*/ 336255 h 340300"/>
              <a:gd name="connsiteX124" fmla="*/ 714659 w 750046"/>
              <a:gd name="connsiteY124" fmla="*/ 322211 h 340300"/>
              <a:gd name="connsiteX125" fmla="*/ 740235 w 750046"/>
              <a:gd name="connsiteY125" fmla="*/ 295788 h 340300"/>
              <a:gd name="connsiteX126" fmla="*/ 750046 w 750046"/>
              <a:gd name="connsiteY126" fmla="*/ 255064 h 340300"/>
              <a:gd name="connsiteX127" fmla="*/ 743340 w 750046"/>
              <a:gd name="connsiteY127" fmla="*/ 226262 h 340300"/>
              <a:gd name="connsiteX128" fmla="*/ 492294 w 750046"/>
              <a:gd name="connsiteY128" fmla="*/ 4207 h 340300"/>
              <a:gd name="connsiteX129" fmla="*/ 472120 w 750046"/>
              <a:gd name="connsiteY129" fmla="*/ 0 h 340300"/>
              <a:gd name="connsiteX130" fmla="*/ 452175 w 750046"/>
              <a:gd name="connsiteY130" fmla="*/ 4207 h 340300"/>
              <a:gd name="connsiteX131" fmla="*/ 438104 w 750046"/>
              <a:gd name="connsiteY131" fmla="*/ 16101 h 340300"/>
              <a:gd name="connsiteX132" fmla="*/ 433171 w 750046"/>
              <a:gd name="connsiteY132" fmla="*/ 33143 h 340300"/>
              <a:gd name="connsiteX133" fmla="*/ 438104 w 750046"/>
              <a:gd name="connsiteY133" fmla="*/ 50642 h 340300"/>
              <a:gd name="connsiteX134" fmla="*/ 452175 w 750046"/>
              <a:gd name="connsiteY134" fmla="*/ 62778 h 340300"/>
              <a:gd name="connsiteX135" fmla="*/ 472120 w 750046"/>
              <a:gd name="connsiteY135" fmla="*/ 67213 h 340300"/>
              <a:gd name="connsiteX136" fmla="*/ 492294 w 750046"/>
              <a:gd name="connsiteY136" fmla="*/ 62778 h 340300"/>
              <a:gd name="connsiteX137" fmla="*/ 506124 w 750046"/>
              <a:gd name="connsiteY137" fmla="*/ 50642 h 340300"/>
              <a:gd name="connsiteX138" fmla="*/ 511056 w 750046"/>
              <a:gd name="connsiteY138" fmla="*/ 33143 h 340300"/>
              <a:gd name="connsiteX139" fmla="*/ 506124 w 750046"/>
              <a:gd name="connsiteY139" fmla="*/ 16101 h 340300"/>
              <a:gd name="connsiteX140" fmla="*/ 492294 w 750046"/>
              <a:gd name="connsiteY140" fmla="*/ 4207 h 34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750046" h="340300">
                <a:moveTo>
                  <a:pt x="196641" y="94107"/>
                </a:moveTo>
                <a:cubicBezTo>
                  <a:pt x="186117" y="89040"/>
                  <a:pt x="174465" y="85626"/>
                  <a:pt x="161710" y="83866"/>
                </a:cubicBezTo>
                <a:cubicBezTo>
                  <a:pt x="148956" y="82132"/>
                  <a:pt x="136362" y="81245"/>
                  <a:pt x="123917" y="81245"/>
                </a:cubicBezTo>
                <a:cubicBezTo>
                  <a:pt x="110195" y="81245"/>
                  <a:pt x="96553" y="82602"/>
                  <a:pt x="83005" y="85304"/>
                </a:cubicBezTo>
                <a:cubicBezTo>
                  <a:pt x="69444" y="88005"/>
                  <a:pt x="57241" y="92521"/>
                  <a:pt x="46408" y="98878"/>
                </a:cubicBezTo>
                <a:cubicBezTo>
                  <a:pt x="35576" y="105235"/>
                  <a:pt x="26638" y="113635"/>
                  <a:pt x="19622" y="124118"/>
                </a:cubicBezTo>
                <a:cubicBezTo>
                  <a:pt x="12607" y="134602"/>
                  <a:pt x="8615" y="147773"/>
                  <a:pt x="7674" y="163645"/>
                </a:cubicBezTo>
                <a:lnTo>
                  <a:pt x="75587" y="163645"/>
                </a:lnTo>
                <a:cubicBezTo>
                  <a:pt x="76863" y="150313"/>
                  <a:pt x="81325" y="140797"/>
                  <a:pt x="88973" y="135085"/>
                </a:cubicBezTo>
                <a:cubicBezTo>
                  <a:pt x="96620" y="129373"/>
                  <a:pt x="107157" y="126511"/>
                  <a:pt x="120543" y="126511"/>
                </a:cubicBezTo>
                <a:cubicBezTo>
                  <a:pt x="126605" y="126511"/>
                  <a:pt x="132263" y="126900"/>
                  <a:pt x="137532" y="127693"/>
                </a:cubicBezTo>
                <a:cubicBezTo>
                  <a:pt x="142800" y="128500"/>
                  <a:pt x="147423" y="130086"/>
                  <a:pt x="151415" y="132465"/>
                </a:cubicBezTo>
                <a:cubicBezTo>
                  <a:pt x="155393" y="134844"/>
                  <a:pt x="158592" y="138177"/>
                  <a:pt x="160984" y="142464"/>
                </a:cubicBezTo>
                <a:cubicBezTo>
                  <a:pt x="163377" y="146765"/>
                  <a:pt x="164559" y="152544"/>
                  <a:pt x="164559" y="159842"/>
                </a:cubicBezTo>
                <a:cubicBezTo>
                  <a:pt x="164882" y="166817"/>
                  <a:pt x="162812" y="172153"/>
                  <a:pt x="158350" y="175795"/>
                </a:cubicBezTo>
                <a:cubicBezTo>
                  <a:pt x="153888" y="179451"/>
                  <a:pt x="147827" y="182220"/>
                  <a:pt x="140166" y="184128"/>
                </a:cubicBezTo>
                <a:cubicBezTo>
                  <a:pt x="132518" y="186050"/>
                  <a:pt x="123742" y="187461"/>
                  <a:pt x="113850" y="188429"/>
                </a:cubicBezTo>
                <a:cubicBezTo>
                  <a:pt x="103958" y="189370"/>
                  <a:pt x="93919" y="190660"/>
                  <a:pt x="83718" y="192232"/>
                </a:cubicBezTo>
                <a:cubicBezTo>
                  <a:pt x="73503" y="193832"/>
                  <a:pt x="63383" y="195969"/>
                  <a:pt x="53330" y="198657"/>
                </a:cubicBezTo>
                <a:cubicBezTo>
                  <a:pt x="43290" y="201358"/>
                  <a:pt x="34353" y="205404"/>
                  <a:pt x="26544" y="210793"/>
                </a:cubicBezTo>
                <a:cubicBezTo>
                  <a:pt x="18722" y="216182"/>
                  <a:pt x="12351" y="223400"/>
                  <a:pt x="7419" y="232458"/>
                </a:cubicBezTo>
                <a:cubicBezTo>
                  <a:pt x="2460" y="241503"/>
                  <a:pt x="0" y="253008"/>
                  <a:pt x="0" y="266972"/>
                </a:cubicBezTo>
                <a:cubicBezTo>
                  <a:pt x="0" y="279673"/>
                  <a:pt x="2164" y="290627"/>
                  <a:pt x="6465" y="299833"/>
                </a:cubicBezTo>
                <a:cubicBezTo>
                  <a:pt x="10765" y="309053"/>
                  <a:pt x="16746" y="316660"/>
                  <a:pt x="24407" y="322694"/>
                </a:cubicBezTo>
                <a:cubicBezTo>
                  <a:pt x="32054" y="328729"/>
                  <a:pt x="40979" y="333164"/>
                  <a:pt x="51193" y="336027"/>
                </a:cubicBezTo>
                <a:cubicBezTo>
                  <a:pt x="61407" y="338876"/>
                  <a:pt x="72401" y="340301"/>
                  <a:pt x="84202" y="340301"/>
                </a:cubicBezTo>
                <a:cubicBezTo>
                  <a:pt x="99510" y="340301"/>
                  <a:pt x="114495" y="338070"/>
                  <a:pt x="129172" y="333635"/>
                </a:cubicBezTo>
                <a:cubicBezTo>
                  <a:pt x="143848" y="329186"/>
                  <a:pt x="156603" y="321418"/>
                  <a:pt x="167449" y="310303"/>
                </a:cubicBezTo>
                <a:cubicBezTo>
                  <a:pt x="167772" y="314429"/>
                  <a:pt x="167449" y="334118"/>
                  <a:pt x="167449" y="334118"/>
                </a:cubicBezTo>
                <a:lnTo>
                  <a:pt x="232512" y="334118"/>
                </a:lnTo>
                <a:lnTo>
                  <a:pt x="232512" y="151267"/>
                </a:lnTo>
                <a:cubicBezTo>
                  <a:pt x="232512" y="136349"/>
                  <a:pt x="229179" y="124360"/>
                  <a:pt x="222472" y="115315"/>
                </a:cubicBezTo>
                <a:cubicBezTo>
                  <a:pt x="215766" y="106270"/>
                  <a:pt x="207164" y="99214"/>
                  <a:pt x="196641" y="94120"/>
                </a:cubicBezTo>
                <a:close/>
                <a:moveTo>
                  <a:pt x="164613" y="238869"/>
                </a:moveTo>
                <a:cubicBezTo>
                  <a:pt x="164613" y="242673"/>
                  <a:pt x="164210" y="247753"/>
                  <a:pt x="163417" y="254097"/>
                </a:cubicBezTo>
                <a:cubicBezTo>
                  <a:pt x="162624" y="260467"/>
                  <a:pt x="160460" y="266730"/>
                  <a:pt x="156952" y="272913"/>
                </a:cubicBezTo>
                <a:cubicBezTo>
                  <a:pt x="153431" y="279095"/>
                  <a:pt x="148015" y="284417"/>
                  <a:pt x="140676" y="288866"/>
                </a:cubicBezTo>
                <a:cubicBezTo>
                  <a:pt x="133325" y="293315"/>
                  <a:pt x="122963" y="295532"/>
                  <a:pt x="109576" y="295532"/>
                </a:cubicBezTo>
                <a:cubicBezTo>
                  <a:pt x="104147" y="295532"/>
                  <a:pt x="98878" y="295062"/>
                  <a:pt x="93784" y="294094"/>
                </a:cubicBezTo>
                <a:cubicBezTo>
                  <a:pt x="88691" y="293153"/>
                  <a:pt x="84215" y="291473"/>
                  <a:pt x="80398" y="289094"/>
                </a:cubicBezTo>
                <a:cubicBezTo>
                  <a:pt x="76581" y="286716"/>
                  <a:pt x="73544" y="283463"/>
                  <a:pt x="71313" y="279337"/>
                </a:cubicBezTo>
                <a:cubicBezTo>
                  <a:pt x="69082" y="275224"/>
                  <a:pt x="67966" y="270440"/>
                  <a:pt x="67966" y="264109"/>
                </a:cubicBezTo>
                <a:cubicBezTo>
                  <a:pt x="67966" y="257779"/>
                  <a:pt x="69082" y="252538"/>
                  <a:pt x="71313" y="248398"/>
                </a:cubicBezTo>
                <a:cubicBezTo>
                  <a:pt x="73530" y="244272"/>
                  <a:pt x="76487" y="240858"/>
                  <a:pt x="80156" y="238157"/>
                </a:cubicBezTo>
                <a:cubicBezTo>
                  <a:pt x="83812" y="235455"/>
                  <a:pt x="88126" y="233332"/>
                  <a:pt x="93072" y="231732"/>
                </a:cubicBezTo>
                <a:cubicBezTo>
                  <a:pt x="98018" y="230147"/>
                  <a:pt x="103031" y="228883"/>
                  <a:pt x="108152" y="227929"/>
                </a:cubicBezTo>
                <a:cubicBezTo>
                  <a:pt x="113568" y="226988"/>
                  <a:pt x="118984" y="226195"/>
                  <a:pt x="124428" y="225550"/>
                </a:cubicBezTo>
                <a:cubicBezTo>
                  <a:pt x="129844" y="224932"/>
                  <a:pt x="135032" y="224139"/>
                  <a:pt x="139978" y="223171"/>
                </a:cubicBezTo>
                <a:cubicBezTo>
                  <a:pt x="144910" y="222217"/>
                  <a:pt x="149547" y="221021"/>
                  <a:pt x="153848" y="219596"/>
                </a:cubicBezTo>
                <a:cubicBezTo>
                  <a:pt x="158148" y="218172"/>
                  <a:pt x="161737" y="216182"/>
                  <a:pt x="164613" y="213642"/>
                </a:cubicBezTo>
                <a:lnTo>
                  <a:pt x="164627" y="213642"/>
                </a:lnTo>
                <a:cubicBezTo>
                  <a:pt x="164627" y="213642"/>
                  <a:pt x="164627" y="238869"/>
                  <a:pt x="164627" y="238869"/>
                </a:cubicBezTo>
                <a:close/>
                <a:moveTo>
                  <a:pt x="403079" y="87938"/>
                </a:moveTo>
                <a:cubicBezTo>
                  <a:pt x="398442" y="87938"/>
                  <a:pt x="393886" y="88301"/>
                  <a:pt x="389424" y="89067"/>
                </a:cubicBezTo>
                <a:cubicBezTo>
                  <a:pt x="385594" y="89672"/>
                  <a:pt x="381844" y="90586"/>
                  <a:pt x="378188" y="91741"/>
                </a:cubicBezTo>
                <a:cubicBezTo>
                  <a:pt x="370218" y="94282"/>
                  <a:pt x="362719" y="97870"/>
                  <a:pt x="355690" y="102453"/>
                </a:cubicBezTo>
                <a:cubicBezTo>
                  <a:pt x="348674" y="107050"/>
                  <a:pt x="342465" y="112627"/>
                  <a:pt x="337035" y="119119"/>
                </a:cubicBezTo>
                <a:cubicBezTo>
                  <a:pt x="331605" y="125637"/>
                  <a:pt x="327304" y="132707"/>
                  <a:pt x="324119" y="140314"/>
                </a:cubicBezTo>
                <a:lnTo>
                  <a:pt x="323165" y="140314"/>
                </a:lnTo>
                <a:lnTo>
                  <a:pt x="323165" y="87938"/>
                </a:lnTo>
                <a:lnTo>
                  <a:pt x="258572" y="87938"/>
                </a:lnTo>
                <a:lnTo>
                  <a:pt x="258572" y="334118"/>
                </a:lnTo>
                <a:lnTo>
                  <a:pt x="326498" y="334118"/>
                </a:lnTo>
                <a:lnTo>
                  <a:pt x="326498" y="229824"/>
                </a:lnTo>
                <a:cubicBezTo>
                  <a:pt x="326498" y="218723"/>
                  <a:pt x="327627" y="208401"/>
                  <a:pt x="329871" y="198872"/>
                </a:cubicBezTo>
                <a:cubicBezTo>
                  <a:pt x="331121" y="193442"/>
                  <a:pt x="332922" y="188388"/>
                  <a:pt x="335180" y="183725"/>
                </a:cubicBezTo>
                <a:cubicBezTo>
                  <a:pt x="336860" y="180217"/>
                  <a:pt x="338849" y="176938"/>
                  <a:pt x="341107" y="173873"/>
                </a:cubicBezTo>
                <a:cubicBezTo>
                  <a:pt x="346362" y="166710"/>
                  <a:pt x="353311" y="161092"/>
                  <a:pt x="361926" y="156966"/>
                </a:cubicBezTo>
                <a:cubicBezTo>
                  <a:pt x="370527" y="152853"/>
                  <a:pt x="381051" y="150783"/>
                  <a:pt x="393496" y="150783"/>
                </a:cubicBezTo>
                <a:cubicBezTo>
                  <a:pt x="397649" y="150783"/>
                  <a:pt x="401950" y="151012"/>
                  <a:pt x="406412" y="151482"/>
                </a:cubicBezTo>
                <a:cubicBezTo>
                  <a:pt x="408186" y="151670"/>
                  <a:pt x="409853" y="151872"/>
                  <a:pt x="411412" y="152087"/>
                </a:cubicBezTo>
                <a:cubicBezTo>
                  <a:pt x="413804" y="152410"/>
                  <a:pt x="415955" y="152772"/>
                  <a:pt x="417890" y="153149"/>
                </a:cubicBezTo>
                <a:lnTo>
                  <a:pt x="417890" y="90303"/>
                </a:lnTo>
                <a:cubicBezTo>
                  <a:pt x="412460" y="88717"/>
                  <a:pt x="407514" y="87924"/>
                  <a:pt x="403066" y="87924"/>
                </a:cubicBezTo>
                <a:lnTo>
                  <a:pt x="403079" y="87924"/>
                </a:lnTo>
                <a:close/>
                <a:moveTo>
                  <a:pt x="438144" y="334118"/>
                </a:moveTo>
                <a:lnTo>
                  <a:pt x="506083" y="334118"/>
                </a:lnTo>
                <a:lnTo>
                  <a:pt x="506083" y="87938"/>
                </a:lnTo>
                <a:lnTo>
                  <a:pt x="438144" y="87938"/>
                </a:lnTo>
                <a:lnTo>
                  <a:pt x="438144" y="334118"/>
                </a:lnTo>
                <a:close/>
                <a:moveTo>
                  <a:pt x="743326" y="226276"/>
                </a:moveTo>
                <a:cubicBezTo>
                  <a:pt x="738864" y="218494"/>
                  <a:pt x="732950" y="211989"/>
                  <a:pt x="725626" y="206748"/>
                </a:cubicBezTo>
                <a:cubicBezTo>
                  <a:pt x="718274" y="201506"/>
                  <a:pt x="709901" y="197299"/>
                  <a:pt x="700506" y="194141"/>
                </a:cubicBezTo>
                <a:cubicBezTo>
                  <a:pt x="691098" y="190969"/>
                  <a:pt x="681462" y="188281"/>
                  <a:pt x="671570" y="186050"/>
                </a:cubicBezTo>
                <a:cubicBezTo>
                  <a:pt x="662001" y="183846"/>
                  <a:pt x="652593" y="181776"/>
                  <a:pt x="643346" y="179868"/>
                </a:cubicBezTo>
                <a:cubicBezTo>
                  <a:pt x="634086" y="177959"/>
                  <a:pt x="625887" y="175809"/>
                  <a:pt x="618710" y="173443"/>
                </a:cubicBezTo>
                <a:cubicBezTo>
                  <a:pt x="611533" y="171051"/>
                  <a:pt x="605714" y="167960"/>
                  <a:pt x="601252" y="164156"/>
                </a:cubicBezTo>
                <a:cubicBezTo>
                  <a:pt x="596776" y="160353"/>
                  <a:pt x="594545" y="155434"/>
                  <a:pt x="594545" y="149399"/>
                </a:cubicBezTo>
                <a:cubicBezTo>
                  <a:pt x="594545" y="144332"/>
                  <a:pt x="595809" y="140273"/>
                  <a:pt x="598376" y="137263"/>
                </a:cubicBezTo>
                <a:cubicBezTo>
                  <a:pt x="600929" y="134266"/>
                  <a:pt x="604047" y="131967"/>
                  <a:pt x="607717" y="130368"/>
                </a:cubicBezTo>
                <a:cubicBezTo>
                  <a:pt x="611372" y="128782"/>
                  <a:pt x="615445" y="127747"/>
                  <a:pt x="619920" y="127277"/>
                </a:cubicBezTo>
                <a:cubicBezTo>
                  <a:pt x="624396" y="126806"/>
                  <a:pt x="628535" y="126564"/>
                  <a:pt x="632365" y="126564"/>
                </a:cubicBezTo>
                <a:cubicBezTo>
                  <a:pt x="644488" y="126564"/>
                  <a:pt x="654998" y="128863"/>
                  <a:pt x="663936" y="133459"/>
                </a:cubicBezTo>
                <a:cubicBezTo>
                  <a:pt x="672860" y="138069"/>
                  <a:pt x="677806" y="146872"/>
                  <a:pt x="678760" y="159882"/>
                </a:cubicBezTo>
                <a:lnTo>
                  <a:pt x="743353" y="159882"/>
                </a:lnTo>
                <a:cubicBezTo>
                  <a:pt x="742076" y="144655"/>
                  <a:pt x="738165" y="132021"/>
                  <a:pt x="731633" y="122022"/>
                </a:cubicBezTo>
                <a:cubicBezTo>
                  <a:pt x="725088" y="112009"/>
                  <a:pt x="716876" y="103999"/>
                  <a:pt x="706998" y="97964"/>
                </a:cubicBezTo>
                <a:cubicBezTo>
                  <a:pt x="697119" y="91930"/>
                  <a:pt x="685857" y="87656"/>
                  <a:pt x="673263" y="85102"/>
                </a:cubicBezTo>
                <a:cubicBezTo>
                  <a:pt x="660643" y="82562"/>
                  <a:pt x="647647" y="81299"/>
                  <a:pt x="634274" y="81299"/>
                </a:cubicBezTo>
                <a:cubicBezTo>
                  <a:pt x="620901" y="81299"/>
                  <a:pt x="607797" y="82481"/>
                  <a:pt x="595043" y="84860"/>
                </a:cubicBezTo>
                <a:cubicBezTo>
                  <a:pt x="582275" y="87252"/>
                  <a:pt x="570797" y="91379"/>
                  <a:pt x="560596" y="97238"/>
                </a:cubicBezTo>
                <a:cubicBezTo>
                  <a:pt x="550381" y="103112"/>
                  <a:pt x="542170" y="111149"/>
                  <a:pt x="535960" y="121296"/>
                </a:cubicBezTo>
                <a:cubicBezTo>
                  <a:pt x="529724" y="131457"/>
                  <a:pt x="526620" y="144467"/>
                  <a:pt x="526620" y="160339"/>
                </a:cubicBezTo>
                <a:cubicBezTo>
                  <a:pt x="526620" y="171132"/>
                  <a:pt x="528851" y="180271"/>
                  <a:pt x="533326" y="187716"/>
                </a:cubicBezTo>
                <a:cubicBezTo>
                  <a:pt x="537788" y="195176"/>
                  <a:pt x="543688" y="201358"/>
                  <a:pt x="551027" y="206291"/>
                </a:cubicBezTo>
                <a:cubicBezTo>
                  <a:pt x="558351" y="211210"/>
                  <a:pt x="566738" y="215174"/>
                  <a:pt x="576146" y="218185"/>
                </a:cubicBezTo>
                <a:cubicBezTo>
                  <a:pt x="585541" y="221222"/>
                  <a:pt x="595204" y="223816"/>
                  <a:pt x="605082" y="226047"/>
                </a:cubicBezTo>
                <a:cubicBezTo>
                  <a:pt x="629315" y="231114"/>
                  <a:pt x="648211" y="236208"/>
                  <a:pt x="661772" y="241275"/>
                </a:cubicBezTo>
                <a:cubicBezTo>
                  <a:pt x="675320" y="246342"/>
                  <a:pt x="682107" y="253976"/>
                  <a:pt x="682107" y="264123"/>
                </a:cubicBezTo>
                <a:cubicBezTo>
                  <a:pt x="682107" y="270171"/>
                  <a:pt x="680669" y="275171"/>
                  <a:pt x="677793" y="279122"/>
                </a:cubicBezTo>
                <a:cubicBezTo>
                  <a:pt x="674943" y="283100"/>
                  <a:pt x="671341" y="286272"/>
                  <a:pt x="667041" y="288637"/>
                </a:cubicBezTo>
                <a:cubicBezTo>
                  <a:pt x="662726" y="291016"/>
                  <a:pt x="657955" y="292764"/>
                  <a:pt x="652687" y="293879"/>
                </a:cubicBezTo>
                <a:cubicBezTo>
                  <a:pt x="647418" y="295008"/>
                  <a:pt x="642392" y="295559"/>
                  <a:pt x="637607" y="295559"/>
                </a:cubicBezTo>
                <a:cubicBezTo>
                  <a:pt x="630914" y="295559"/>
                  <a:pt x="624436" y="294766"/>
                  <a:pt x="618227" y="293180"/>
                </a:cubicBezTo>
                <a:cubicBezTo>
                  <a:pt x="612017" y="291581"/>
                  <a:pt x="606520" y="289135"/>
                  <a:pt x="601722" y="285788"/>
                </a:cubicBezTo>
                <a:cubicBezTo>
                  <a:pt x="596938" y="282455"/>
                  <a:pt x="593027" y="278168"/>
                  <a:pt x="590003" y="272926"/>
                </a:cubicBezTo>
                <a:lnTo>
                  <a:pt x="590029" y="272926"/>
                </a:lnTo>
                <a:cubicBezTo>
                  <a:pt x="587005" y="267698"/>
                  <a:pt x="585487" y="261435"/>
                  <a:pt x="585487" y="254124"/>
                </a:cubicBezTo>
                <a:lnTo>
                  <a:pt x="520894" y="254124"/>
                </a:lnTo>
                <a:cubicBezTo>
                  <a:pt x="521539" y="270641"/>
                  <a:pt x="525289" y="284364"/>
                  <a:pt x="532143" y="295317"/>
                </a:cubicBezTo>
                <a:cubicBezTo>
                  <a:pt x="539011" y="306271"/>
                  <a:pt x="547774" y="315074"/>
                  <a:pt x="558459" y="321740"/>
                </a:cubicBezTo>
                <a:cubicBezTo>
                  <a:pt x="569144" y="328406"/>
                  <a:pt x="581334" y="333164"/>
                  <a:pt x="595043" y="336027"/>
                </a:cubicBezTo>
                <a:cubicBezTo>
                  <a:pt x="608751" y="338876"/>
                  <a:pt x="623119" y="340301"/>
                  <a:pt x="637150" y="340301"/>
                </a:cubicBezTo>
                <a:cubicBezTo>
                  <a:pt x="651181" y="340301"/>
                  <a:pt x="664971" y="338943"/>
                  <a:pt x="678532" y="336255"/>
                </a:cubicBezTo>
                <a:cubicBezTo>
                  <a:pt x="692079" y="333554"/>
                  <a:pt x="704122" y="328877"/>
                  <a:pt x="714659" y="322211"/>
                </a:cubicBezTo>
                <a:cubicBezTo>
                  <a:pt x="725155" y="315544"/>
                  <a:pt x="733703" y="306728"/>
                  <a:pt x="740235" y="295788"/>
                </a:cubicBezTo>
                <a:cubicBezTo>
                  <a:pt x="746780" y="284834"/>
                  <a:pt x="750046" y="271260"/>
                  <a:pt x="750046" y="255064"/>
                </a:cubicBezTo>
                <a:cubicBezTo>
                  <a:pt x="750046" y="243640"/>
                  <a:pt x="747815" y="234044"/>
                  <a:pt x="743340" y="226262"/>
                </a:cubicBezTo>
                <a:close/>
                <a:moveTo>
                  <a:pt x="492294" y="4207"/>
                </a:moveTo>
                <a:cubicBezTo>
                  <a:pt x="486340" y="1398"/>
                  <a:pt x="479324" y="0"/>
                  <a:pt x="472120" y="0"/>
                </a:cubicBezTo>
                <a:cubicBezTo>
                  <a:pt x="464917" y="0"/>
                  <a:pt x="458291" y="1398"/>
                  <a:pt x="452175" y="4207"/>
                </a:cubicBezTo>
                <a:cubicBezTo>
                  <a:pt x="446087" y="6989"/>
                  <a:pt x="441383" y="10967"/>
                  <a:pt x="438104" y="16101"/>
                </a:cubicBezTo>
                <a:cubicBezTo>
                  <a:pt x="434811" y="21235"/>
                  <a:pt x="433171" y="26611"/>
                  <a:pt x="433171" y="33143"/>
                </a:cubicBezTo>
                <a:cubicBezTo>
                  <a:pt x="433171" y="39675"/>
                  <a:pt x="434824" y="45508"/>
                  <a:pt x="438104" y="50642"/>
                </a:cubicBezTo>
                <a:cubicBezTo>
                  <a:pt x="441383" y="55776"/>
                  <a:pt x="446074" y="59821"/>
                  <a:pt x="452175" y="62778"/>
                </a:cubicBezTo>
                <a:cubicBezTo>
                  <a:pt x="458277" y="65735"/>
                  <a:pt x="464607" y="67213"/>
                  <a:pt x="472120" y="67213"/>
                </a:cubicBezTo>
                <a:cubicBezTo>
                  <a:pt x="479633" y="67213"/>
                  <a:pt x="486353" y="65735"/>
                  <a:pt x="492294" y="62778"/>
                </a:cubicBezTo>
                <a:cubicBezTo>
                  <a:pt x="498234" y="59821"/>
                  <a:pt x="502858" y="55776"/>
                  <a:pt x="506124" y="50642"/>
                </a:cubicBezTo>
                <a:cubicBezTo>
                  <a:pt x="509416" y="45508"/>
                  <a:pt x="511056" y="39675"/>
                  <a:pt x="511056" y="33143"/>
                </a:cubicBezTo>
                <a:cubicBezTo>
                  <a:pt x="511056" y="26611"/>
                  <a:pt x="509403" y="21235"/>
                  <a:pt x="506124" y="16101"/>
                </a:cubicBezTo>
                <a:cubicBezTo>
                  <a:pt x="502844" y="10967"/>
                  <a:pt x="498221" y="7002"/>
                  <a:pt x="492294" y="4207"/>
                </a:cubicBezTo>
                <a:close/>
              </a:path>
            </a:pathLst>
          </a:custGeom>
          <a:solidFill>
            <a:schemeClr val="tx1"/>
          </a:solidFill>
          <a:ln w="1334" cap="flat">
            <a:noFill/>
            <a:prstDash val="solid"/>
            <a:miter/>
          </a:ln>
        </p:spPr>
        <p:txBody>
          <a:bodyPr rtlCol="0" anchor="ctr"/>
          <a:lstStyle/>
          <a:p>
            <a:endParaRPr lang="en-US"/>
          </a:p>
        </p:txBody>
      </p:sp>
      <p:sp>
        <p:nvSpPr>
          <p:cNvPr id="11" name="Flight Mode" hidden="1">
            <a:extLst>
              <a:ext uri="{FF2B5EF4-FFF2-40B4-BE49-F238E27FC236}">
                <a16:creationId xmlns:a16="http://schemas.microsoft.com/office/drawing/2014/main" id="{2D00EAAA-4AE7-4CFA-69C4-2539956A360A}"/>
              </a:ext>
            </a:extLst>
          </p:cNvPr>
          <p:cNvSpPr/>
          <p:nvPr userDrawn="1">
            <p:custDataLst>
              <p:tags r:id="rId1"/>
            </p:custDataLst>
          </p:nvPr>
        </p:nvSpPr>
        <p:spPr>
          <a:xfrm>
            <a:off x="10488000" y="6150600"/>
            <a:ext cx="1182598" cy="514375"/>
          </a:xfrm>
          <a:prstGeom prst="rect">
            <a:avLst/>
          </a:prstGeom>
          <a:solidFill>
            <a:schemeClr val="bg1"/>
          </a:solidFill>
          <a:ln>
            <a:noFill/>
          </a:ln>
        </p:spPr>
        <p:style>
          <a:lnRef idx="3">
            <a:schemeClr val="lt1"/>
          </a:lnRef>
          <a:fillRef idx="1">
            <a:schemeClr val="accent1"/>
          </a:fillRef>
          <a:effectRef idx="2">
            <a:schemeClr val="accent1"/>
          </a:effectRef>
          <a:fontRef idx="minor">
            <a:schemeClr val="lt1"/>
          </a:fontRef>
        </p:style>
        <p:txBody>
          <a:bodyPr lIns="97200" tIns="97200" rIns="97200" bIns="97200" rtlCol="0" anchor="ctr"/>
          <a:lstStyle/>
          <a:p>
            <a:pPr lvl="0" algn="ctr" defTabSz="972000">
              <a:lnSpc>
                <a:spcPct val="120000"/>
              </a:lnSpc>
              <a:spcAft>
                <a:spcPts val="700"/>
              </a:spcAft>
            </a:pPr>
            <a:endParaRPr lang="en-US" dirty="0">
              <a:solidFill>
                <a:schemeClr val="tx1"/>
              </a:solidFill>
            </a:endParaRPr>
          </a:p>
        </p:txBody>
      </p:sp>
      <p:sp>
        <p:nvSpPr>
          <p:cNvPr id="12" name="MIO_Placeholder_Mapping" hidden="1">
            <a:extLst>
              <a:ext uri="{FF2B5EF4-FFF2-40B4-BE49-F238E27FC236}">
                <a16:creationId xmlns:a16="http://schemas.microsoft.com/office/drawing/2014/main" id="{806F9EC0-F1D6-25F0-3F44-89BAD95B380A}"/>
              </a:ext>
            </a:extLst>
          </p:cNvPr>
          <p:cNvSpPr/>
          <p:nvPr userDrawn="1">
            <p:custDataLst>
              <p:tags r:id="rId2"/>
            </p:custDataLst>
          </p:nvPr>
        </p:nvSpPr>
        <p:spPr>
          <a:xfrm>
            <a:off x="0" y="0"/>
            <a:ext cx="0" cy="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1301400"/>
      </p:ext>
    </p:extLst>
  </p:cSld>
  <p:clrMapOvr>
    <a:overrideClrMapping bg1="dk1" tx1="lt1" bg2="dk2" tx2="lt2" accent1="accent1" accent2="accent2" accent3="accent3" accent4="accent4" accent5="accent5" accent6="accent6" hlink="hlink" folHlink="folHlink"/>
  </p:clrMapOvr>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picts 2 contents - Gree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C68BE-3081-1A2B-BB49-35D49CD95E96}"/>
              </a:ext>
            </a:extLst>
          </p:cNvPr>
          <p:cNvSpPr>
            <a:spLocks noGrp="1"/>
          </p:cNvSpPr>
          <p:nvPr>
            <p:ph type="title"/>
          </p:nvPr>
        </p:nvSpPr>
        <p:spPr/>
        <p:txBody>
          <a:bodyPr/>
          <a:lstStyle/>
          <a:p>
            <a:r>
              <a:rPr lang="en-US"/>
              <a:t>Click to edit Master title style</a:t>
            </a:r>
          </a:p>
        </p:txBody>
      </p:sp>
      <p:sp>
        <p:nvSpPr>
          <p:cNvPr id="5" name="Content Placeholder 8">
            <a:extLst>
              <a:ext uri="{FF2B5EF4-FFF2-40B4-BE49-F238E27FC236}">
                <a16:creationId xmlns:a16="http://schemas.microsoft.com/office/drawing/2014/main" id="{2CD88B82-0A13-D547-DBE3-14AE0A23FB86}"/>
              </a:ext>
            </a:extLst>
          </p:cNvPr>
          <p:cNvSpPr>
            <a:spLocks noGrp="1"/>
          </p:cNvSpPr>
          <p:nvPr>
            <p:ph sz="quarter" idx="12" hasCustomPrompt="1"/>
          </p:nvPr>
        </p:nvSpPr>
        <p:spPr>
          <a:xfrm>
            <a:off x="551992" y="1197099"/>
            <a:ext cx="5472571" cy="2304132"/>
          </a:xfrm>
          <a:pattFill prst="wdUpDiag">
            <a:fgClr>
              <a:schemeClr val="bg1"/>
            </a:fgClr>
            <a:bgClr>
              <a:schemeClr val="bg1">
                <a:lumMod val="90000"/>
                <a:lumOff val="10000"/>
              </a:schemeClr>
            </a:bgClr>
          </a:pattFill>
        </p:spPr>
        <p:txBody>
          <a:bodyPr bIns="900000" anchor="ctr">
            <a:normAutofit/>
          </a:bodyPr>
          <a:lstStyle>
            <a:lvl1pPr algn="ctr">
              <a:defRPr sz="1100"/>
            </a:lvl1pPr>
          </a:lstStyle>
          <a:p>
            <a:pPr lvl="0"/>
            <a:r>
              <a:rPr lang="en-US"/>
              <a:t>Insert graphic</a:t>
            </a:r>
          </a:p>
        </p:txBody>
      </p:sp>
      <p:sp>
        <p:nvSpPr>
          <p:cNvPr id="6" name="Content Placeholder 8">
            <a:extLst>
              <a:ext uri="{FF2B5EF4-FFF2-40B4-BE49-F238E27FC236}">
                <a16:creationId xmlns:a16="http://schemas.microsoft.com/office/drawing/2014/main" id="{32BEC77D-2BB4-F043-29AD-5383444EFDF4}"/>
              </a:ext>
            </a:extLst>
          </p:cNvPr>
          <p:cNvSpPr>
            <a:spLocks noGrp="1"/>
          </p:cNvSpPr>
          <p:nvPr>
            <p:ph sz="quarter" idx="13" hasCustomPrompt="1"/>
          </p:nvPr>
        </p:nvSpPr>
        <p:spPr>
          <a:xfrm>
            <a:off x="6168008" y="1196752"/>
            <a:ext cx="5470854" cy="2304132"/>
          </a:xfrm>
          <a:pattFill prst="wdUpDiag">
            <a:fgClr>
              <a:schemeClr val="bg1"/>
            </a:fgClr>
            <a:bgClr>
              <a:schemeClr val="bg1">
                <a:lumMod val="90000"/>
                <a:lumOff val="10000"/>
              </a:schemeClr>
            </a:bgClr>
          </a:pattFill>
        </p:spPr>
        <p:txBody>
          <a:bodyPr bIns="900000" anchor="ctr">
            <a:normAutofit/>
          </a:bodyPr>
          <a:lstStyle>
            <a:lvl1pPr algn="ctr">
              <a:defRPr sz="1100"/>
            </a:lvl1pPr>
          </a:lstStyle>
          <a:p>
            <a:pPr lvl="0"/>
            <a:r>
              <a:rPr lang="en-US"/>
              <a:t>Insert graphic</a:t>
            </a:r>
          </a:p>
        </p:txBody>
      </p:sp>
      <p:sp>
        <p:nvSpPr>
          <p:cNvPr id="7" name="Content Placeholder 12">
            <a:extLst>
              <a:ext uri="{FF2B5EF4-FFF2-40B4-BE49-F238E27FC236}">
                <a16:creationId xmlns:a16="http://schemas.microsoft.com/office/drawing/2014/main" id="{456251D7-7010-E4DB-F881-6FCC5A1219A3}"/>
              </a:ext>
            </a:extLst>
          </p:cNvPr>
          <p:cNvSpPr>
            <a:spLocks noGrp="1"/>
          </p:cNvSpPr>
          <p:nvPr>
            <p:ph sz="quarter" idx="14"/>
          </p:nvPr>
        </p:nvSpPr>
        <p:spPr>
          <a:xfrm>
            <a:off x="551992" y="3645023"/>
            <a:ext cx="5472571" cy="2447802"/>
          </a:xfrm>
        </p:spPr>
        <p:txBody>
          <a:bodyPr/>
          <a:lstStyle>
            <a:lvl1pPr>
              <a:defRPr sz="1600" b="1">
                <a:latin typeface="+mj-l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12">
            <a:extLst>
              <a:ext uri="{FF2B5EF4-FFF2-40B4-BE49-F238E27FC236}">
                <a16:creationId xmlns:a16="http://schemas.microsoft.com/office/drawing/2014/main" id="{1D31F5ED-F6F5-DCDE-82DD-6D532DBFEF0A}"/>
              </a:ext>
            </a:extLst>
          </p:cNvPr>
          <p:cNvSpPr>
            <a:spLocks noGrp="1"/>
          </p:cNvSpPr>
          <p:nvPr>
            <p:ph sz="quarter" idx="15"/>
          </p:nvPr>
        </p:nvSpPr>
        <p:spPr>
          <a:xfrm>
            <a:off x="6168008" y="3645023"/>
            <a:ext cx="5470854" cy="2447802"/>
          </a:xfrm>
        </p:spPr>
        <p:txBody>
          <a:bodyPr/>
          <a:lstStyle>
            <a:lvl1pPr>
              <a:defRPr sz="1600" b="1">
                <a:latin typeface="+mj-l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9">
            <a:extLst>
              <a:ext uri="{FF2B5EF4-FFF2-40B4-BE49-F238E27FC236}">
                <a16:creationId xmlns:a16="http://schemas.microsoft.com/office/drawing/2014/main" id="{31B85B14-7E47-9E3D-B3EF-04D4382DDEA2}"/>
              </a:ext>
            </a:extLst>
          </p:cNvPr>
          <p:cNvSpPr>
            <a:spLocks noGrp="1"/>
          </p:cNvSpPr>
          <p:nvPr>
            <p:ph type="ftr" sz="quarter" idx="16"/>
          </p:nvPr>
        </p:nvSpPr>
        <p:spPr/>
        <p:txBody>
          <a:bodyPr/>
          <a:lstStyle/>
          <a:p>
            <a:r>
              <a:rPr lang="en-US"/>
              <a:t>© SAG ARIS GmbH. All rights reserved.</a:t>
            </a:r>
          </a:p>
        </p:txBody>
      </p:sp>
      <p:sp>
        <p:nvSpPr>
          <p:cNvPr id="11" name="Slide Number Placeholder 10">
            <a:extLst>
              <a:ext uri="{FF2B5EF4-FFF2-40B4-BE49-F238E27FC236}">
                <a16:creationId xmlns:a16="http://schemas.microsoft.com/office/drawing/2014/main" id="{B891C790-A747-BAD8-B0F9-D833DB7A0E98}"/>
              </a:ext>
            </a:extLst>
          </p:cNvPr>
          <p:cNvSpPr>
            <a:spLocks noGrp="1"/>
          </p:cNvSpPr>
          <p:nvPr>
            <p:ph type="sldNum" sz="quarter" idx="17"/>
          </p:nvPr>
        </p:nvSpPr>
        <p:spPr/>
        <p:txBody>
          <a:bodyPr/>
          <a:lstStyle/>
          <a:p>
            <a:fld id="{59C7FD53-A61A-46D7-B725-1FF4E056D6EF}" type="slidenum">
              <a:rPr lang="en-US"/>
              <a:pPr/>
              <a:t>‹#›</a:t>
            </a:fld>
            <a:endParaRPr lang="en-US"/>
          </a:p>
        </p:txBody>
      </p:sp>
      <p:sp>
        <p:nvSpPr>
          <p:cNvPr id="3" name="Subtitle 1">
            <a:extLst>
              <a:ext uri="{FF2B5EF4-FFF2-40B4-BE49-F238E27FC236}">
                <a16:creationId xmlns:a16="http://schemas.microsoft.com/office/drawing/2014/main" id="{F4B770C0-2893-F9CA-5BC7-E6008101ED9F}"/>
              </a:ext>
            </a:extLst>
          </p:cNvPr>
          <p:cNvSpPr>
            <a:spLocks noGrp="1"/>
          </p:cNvSpPr>
          <p:nvPr>
            <p:ph type="subTitle" sz="quarter" idx="1"/>
          </p:nvPr>
        </p:nvSpPr>
        <p:spPr>
          <a:xfrm>
            <a:off x="550862" y="707400"/>
            <a:ext cx="11088001" cy="290513"/>
          </a:xfrm>
        </p:spPr>
        <p:txBody>
          <a:bodyPr tIns="50800"/>
          <a:lstStyle>
            <a:lvl1pPr marL="0" indent="0">
              <a:lnSpc>
                <a:spcPct val="100000"/>
              </a:lnSpc>
              <a:spcBef>
                <a:spcPct val="0"/>
              </a:spcBef>
              <a:spcAft>
                <a:spcPts val="765"/>
              </a:spcAft>
              <a:buFontTx/>
              <a:buNone/>
              <a:defRPr b="0" baseline="0">
                <a:solidFill>
                  <a:schemeClr val="tx1"/>
                </a:solidFill>
                <a:latin typeface="+mn-lt"/>
                <a:cs typeface="+mn-cs"/>
              </a:defRPr>
            </a:lvl1pPr>
          </a:lstStyle>
          <a:p>
            <a:pPr lvl="0"/>
            <a:r>
              <a:rPr lang="en-US"/>
              <a:t>Click to edit Master subtitle style</a:t>
            </a:r>
          </a:p>
        </p:txBody>
      </p:sp>
      <p:sp>
        <p:nvSpPr>
          <p:cNvPr id="4" name="Freeform: Shape 3">
            <a:extLst>
              <a:ext uri="{FF2B5EF4-FFF2-40B4-BE49-F238E27FC236}">
                <a16:creationId xmlns:a16="http://schemas.microsoft.com/office/drawing/2014/main" id="{3E8E7439-7481-76E9-97B3-58E159115A96}"/>
              </a:ext>
            </a:extLst>
          </p:cNvPr>
          <p:cNvSpPr/>
          <p:nvPr userDrawn="1"/>
        </p:nvSpPr>
        <p:spPr>
          <a:xfrm>
            <a:off x="10633946" y="6254726"/>
            <a:ext cx="750046" cy="340300"/>
          </a:xfrm>
          <a:custGeom>
            <a:avLst/>
            <a:gdLst>
              <a:gd name="connsiteX0" fmla="*/ 196641 w 750046"/>
              <a:gd name="connsiteY0" fmla="*/ 94107 h 340300"/>
              <a:gd name="connsiteX1" fmla="*/ 161710 w 750046"/>
              <a:gd name="connsiteY1" fmla="*/ 83866 h 340300"/>
              <a:gd name="connsiteX2" fmla="*/ 123917 w 750046"/>
              <a:gd name="connsiteY2" fmla="*/ 81245 h 340300"/>
              <a:gd name="connsiteX3" fmla="*/ 83005 w 750046"/>
              <a:gd name="connsiteY3" fmla="*/ 85304 h 340300"/>
              <a:gd name="connsiteX4" fmla="*/ 46408 w 750046"/>
              <a:gd name="connsiteY4" fmla="*/ 98878 h 340300"/>
              <a:gd name="connsiteX5" fmla="*/ 19622 w 750046"/>
              <a:gd name="connsiteY5" fmla="*/ 124118 h 340300"/>
              <a:gd name="connsiteX6" fmla="*/ 7674 w 750046"/>
              <a:gd name="connsiteY6" fmla="*/ 163645 h 340300"/>
              <a:gd name="connsiteX7" fmla="*/ 75587 w 750046"/>
              <a:gd name="connsiteY7" fmla="*/ 163645 h 340300"/>
              <a:gd name="connsiteX8" fmla="*/ 88973 w 750046"/>
              <a:gd name="connsiteY8" fmla="*/ 135085 h 340300"/>
              <a:gd name="connsiteX9" fmla="*/ 120543 w 750046"/>
              <a:gd name="connsiteY9" fmla="*/ 126511 h 340300"/>
              <a:gd name="connsiteX10" fmla="*/ 137532 w 750046"/>
              <a:gd name="connsiteY10" fmla="*/ 127693 h 340300"/>
              <a:gd name="connsiteX11" fmla="*/ 151415 w 750046"/>
              <a:gd name="connsiteY11" fmla="*/ 132465 h 340300"/>
              <a:gd name="connsiteX12" fmla="*/ 160984 w 750046"/>
              <a:gd name="connsiteY12" fmla="*/ 142464 h 340300"/>
              <a:gd name="connsiteX13" fmla="*/ 164559 w 750046"/>
              <a:gd name="connsiteY13" fmla="*/ 159842 h 340300"/>
              <a:gd name="connsiteX14" fmla="*/ 158350 w 750046"/>
              <a:gd name="connsiteY14" fmla="*/ 175795 h 340300"/>
              <a:gd name="connsiteX15" fmla="*/ 140166 w 750046"/>
              <a:gd name="connsiteY15" fmla="*/ 184128 h 340300"/>
              <a:gd name="connsiteX16" fmla="*/ 113850 w 750046"/>
              <a:gd name="connsiteY16" fmla="*/ 188429 h 340300"/>
              <a:gd name="connsiteX17" fmla="*/ 83718 w 750046"/>
              <a:gd name="connsiteY17" fmla="*/ 192232 h 340300"/>
              <a:gd name="connsiteX18" fmla="*/ 53330 w 750046"/>
              <a:gd name="connsiteY18" fmla="*/ 198657 h 340300"/>
              <a:gd name="connsiteX19" fmla="*/ 26544 w 750046"/>
              <a:gd name="connsiteY19" fmla="*/ 210793 h 340300"/>
              <a:gd name="connsiteX20" fmla="*/ 7419 w 750046"/>
              <a:gd name="connsiteY20" fmla="*/ 232458 h 340300"/>
              <a:gd name="connsiteX21" fmla="*/ 0 w 750046"/>
              <a:gd name="connsiteY21" fmla="*/ 266972 h 340300"/>
              <a:gd name="connsiteX22" fmla="*/ 6465 w 750046"/>
              <a:gd name="connsiteY22" fmla="*/ 299833 h 340300"/>
              <a:gd name="connsiteX23" fmla="*/ 24407 w 750046"/>
              <a:gd name="connsiteY23" fmla="*/ 322694 h 340300"/>
              <a:gd name="connsiteX24" fmla="*/ 51193 w 750046"/>
              <a:gd name="connsiteY24" fmla="*/ 336027 h 340300"/>
              <a:gd name="connsiteX25" fmla="*/ 84202 w 750046"/>
              <a:gd name="connsiteY25" fmla="*/ 340301 h 340300"/>
              <a:gd name="connsiteX26" fmla="*/ 129172 w 750046"/>
              <a:gd name="connsiteY26" fmla="*/ 333635 h 340300"/>
              <a:gd name="connsiteX27" fmla="*/ 167449 w 750046"/>
              <a:gd name="connsiteY27" fmla="*/ 310303 h 340300"/>
              <a:gd name="connsiteX28" fmla="*/ 167449 w 750046"/>
              <a:gd name="connsiteY28" fmla="*/ 334118 h 340300"/>
              <a:gd name="connsiteX29" fmla="*/ 232512 w 750046"/>
              <a:gd name="connsiteY29" fmla="*/ 334118 h 340300"/>
              <a:gd name="connsiteX30" fmla="*/ 232512 w 750046"/>
              <a:gd name="connsiteY30" fmla="*/ 151267 h 340300"/>
              <a:gd name="connsiteX31" fmla="*/ 222472 w 750046"/>
              <a:gd name="connsiteY31" fmla="*/ 115315 h 340300"/>
              <a:gd name="connsiteX32" fmla="*/ 196641 w 750046"/>
              <a:gd name="connsiteY32" fmla="*/ 94120 h 340300"/>
              <a:gd name="connsiteX33" fmla="*/ 164613 w 750046"/>
              <a:gd name="connsiteY33" fmla="*/ 238869 h 340300"/>
              <a:gd name="connsiteX34" fmla="*/ 163417 w 750046"/>
              <a:gd name="connsiteY34" fmla="*/ 254097 h 340300"/>
              <a:gd name="connsiteX35" fmla="*/ 156952 w 750046"/>
              <a:gd name="connsiteY35" fmla="*/ 272913 h 340300"/>
              <a:gd name="connsiteX36" fmla="*/ 140676 w 750046"/>
              <a:gd name="connsiteY36" fmla="*/ 288866 h 340300"/>
              <a:gd name="connsiteX37" fmla="*/ 109576 w 750046"/>
              <a:gd name="connsiteY37" fmla="*/ 295532 h 340300"/>
              <a:gd name="connsiteX38" fmla="*/ 93784 w 750046"/>
              <a:gd name="connsiteY38" fmla="*/ 294094 h 340300"/>
              <a:gd name="connsiteX39" fmla="*/ 80398 w 750046"/>
              <a:gd name="connsiteY39" fmla="*/ 289094 h 340300"/>
              <a:gd name="connsiteX40" fmla="*/ 71313 w 750046"/>
              <a:gd name="connsiteY40" fmla="*/ 279337 h 340300"/>
              <a:gd name="connsiteX41" fmla="*/ 67966 w 750046"/>
              <a:gd name="connsiteY41" fmla="*/ 264109 h 340300"/>
              <a:gd name="connsiteX42" fmla="*/ 71313 w 750046"/>
              <a:gd name="connsiteY42" fmla="*/ 248398 h 340300"/>
              <a:gd name="connsiteX43" fmla="*/ 80156 w 750046"/>
              <a:gd name="connsiteY43" fmla="*/ 238157 h 340300"/>
              <a:gd name="connsiteX44" fmla="*/ 93072 w 750046"/>
              <a:gd name="connsiteY44" fmla="*/ 231732 h 340300"/>
              <a:gd name="connsiteX45" fmla="*/ 108152 w 750046"/>
              <a:gd name="connsiteY45" fmla="*/ 227929 h 340300"/>
              <a:gd name="connsiteX46" fmla="*/ 124428 w 750046"/>
              <a:gd name="connsiteY46" fmla="*/ 225550 h 340300"/>
              <a:gd name="connsiteX47" fmla="*/ 139978 w 750046"/>
              <a:gd name="connsiteY47" fmla="*/ 223171 h 340300"/>
              <a:gd name="connsiteX48" fmla="*/ 153848 w 750046"/>
              <a:gd name="connsiteY48" fmla="*/ 219596 h 340300"/>
              <a:gd name="connsiteX49" fmla="*/ 164613 w 750046"/>
              <a:gd name="connsiteY49" fmla="*/ 213642 h 340300"/>
              <a:gd name="connsiteX50" fmla="*/ 164627 w 750046"/>
              <a:gd name="connsiteY50" fmla="*/ 213642 h 340300"/>
              <a:gd name="connsiteX51" fmla="*/ 164627 w 750046"/>
              <a:gd name="connsiteY51" fmla="*/ 238869 h 340300"/>
              <a:gd name="connsiteX52" fmla="*/ 403079 w 750046"/>
              <a:gd name="connsiteY52" fmla="*/ 87938 h 340300"/>
              <a:gd name="connsiteX53" fmla="*/ 389424 w 750046"/>
              <a:gd name="connsiteY53" fmla="*/ 89067 h 340300"/>
              <a:gd name="connsiteX54" fmla="*/ 378188 w 750046"/>
              <a:gd name="connsiteY54" fmla="*/ 91741 h 340300"/>
              <a:gd name="connsiteX55" fmla="*/ 355690 w 750046"/>
              <a:gd name="connsiteY55" fmla="*/ 102453 h 340300"/>
              <a:gd name="connsiteX56" fmla="*/ 337035 w 750046"/>
              <a:gd name="connsiteY56" fmla="*/ 119119 h 340300"/>
              <a:gd name="connsiteX57" fmla="*/ 324119 w 750046"/>
              <a:gd name="connsiteY57" fmla="*/ 140314 h 340300"/>
              <a:gd name="connsiteX58" fmla="*/ 323165 w 750046"/>
              <a:gd name="connsiteY58" fmla="*/ 140314 h 340300"/>
              <a:gd name="connsiteX59" fmla="*/ 323165 w 750046"/>
              <a:gd name="connsiteY59" fmla="*/ 87938 h 340300"/>
              <a:gd name="connsiteX60" fmla="*/ 258572 w 750046"/>
              <a:gd name="connsiteY60" fmla="*/ 87938 h 340300"/>
              <a:gd name="connsiteX61" fmla="*/ 258572 w 750046"/>
              <a:gd name="connsiteY61" fmla="*/ 334118 h 340300"/>
              <a:gd name="connsiteX62" fmla="*/ 326498 w 750046"/>
              <a:gd name="connsiteY62" fmla="*/ 334118 h 340300"/>
              <a:gd name="connsiteX63" fmla="*/ 326498 w 750046"/>
              <a:gd name="connsiteY63" fmla="*/ 229824 h 340300"/>
              <a:gd name="connsiteX64" fmla="*/ 329871 w 750046"/>
              <a:gd name="connsiteY64" fmla="*/ 198872 h 340300"/>
              <a:gd name="connsiteX65" fmla="*/ 335180 w 750046"/>
              <a:gd name="connsiteY65" fmla="*/ 183725 h 340300"/>
              <a:gd name="connsiteX66" fmla="*/ 341107 w 750046"/>
              <a:gd name="connsiteY66" fmla="*/ 173873 h 340300"/>
              <a:gd name="connsiteX67" fmla="*/ 361926 w 750046"/>
              <a:gd name="connsiteY67" fmla="*/ 156966 h 340300"/>
              <a:gd name="connsiteX68" fmla="*/ 393496 w 750046"/>
              <a:gd name="connsiteY68" fmla="*/ 150783 h 340300"/>
              <a:gd name="connsiteX69" fmla="*/ 406412 w 750046"/>
              <a:gd name="connsiteY69" fmla="*/ 151482 h 340300"/>
              <a:gd name="connsiteX70" fmla="*/ 411412 w 750046"/>
              <a:gd name="connsiteY70" fmla="*/ 152087 h 340300"/>
              <a:gd name="connsiteX71" fmla="*/ 417890 w 750046"/>
              <a:gd name="connsiteY71" fmla="*/ 153149 h 340300"/>
              <a:gd name="connsiteX72" fmla="*/ 417890 w 750046"/>
              <a:gd name="connsiteY72" fmla="*/ 90303 h 340300"/>
              <a:gd name="connsiteX73" fmla="*/ 403066 w 750046"/>
              <a:gd name="connsiteY73" fmla="*/ 87924 h 340300"/>
              <a:gd name="connsiteX74" fmla="*/ 403079 w 750046"/>
              <a:gd name="connsiteY74" fmla="*/ 87924 h 340300"/>
              <a:gd name="connsiteX75" fmla="*/ 438144 w 750046"/>
              <a:gd name="connsiteY75" fmla="*/ 334118 h 340300"/>
              <a:gd name="connsiteX76" fmla="*/ 506083 w 750046"/>
              <a:gd name="connsiteY76" fmla="*/ 334118 h 340300"/>
              <a:gd name="connsiteX77" fmla="*/ 506083 w 750046"/>
              <a:gd name="connsiteY77" fmla="*/ 87938 h 340300"/>
              <a:gd name="connsiteX78" fmla="*/ 438144 w 750046"/>
              <a:gd name="connsiteY78" fmla="*/ 87938 h 340300"/>
              <a:gd name="connsiteX79" fmla="*/ 438144 w 750046"/>
              <a:gd name="connsiteY79" fmla="*/ 334118 h 340300"/>
              <a:gd name="connsiteX80" fmla="*/ 743326 w 750046"/>
              <a:gd name="connsiteY80" fmla="*/ 226276 h 340300"/>
              <a:gd name="connsiteX81" fmla="*/ 725626 w 750046"/>
              <a:gd name="connsiteY81" fmla="*/ 206748 h 340300"/>
              <a:gd name="connsiteX82" fmla="*/ 700506 w 750046"/>
              <a:gd name="connsiteY82" fmla="*/ 194141 h 340300"/>
              <a:gd name="connsiteX83" fmla="*/ 671570 w 750046"/>
              <a:gd name="connsiteY83" fmla="*/ 186050 h 340300"/>
              <a:gd name="connsiteX84" fmla="*/ 643346 w 750046"/>
              <a:gd name="connsiteY84" fmla="*/ 179868 h 340300"/>
              <a:gd name="connsiteX85" fmla="*/ 618710 w 750046"/>
              <a:gd name="connsiteY85" fmla="*/ 173443 h 340300"/>
              <a:gd name="connsiteX86" fmla="*/ 601252 w 750046"/>
              <a:gd name="connsiteY86" fmla="*/ 164156 h 340300"/>
              <a:gd name="connsiteX87" fmla="*/ 594545 w 750046"/>
              <a:gd name="connsiteY87" fmla="*/ 149399 h 340300"/>
              <a:gd name="connsiteX88" fmla="*/ 598376 w 750046"/>
              <a:gd name="connsiteY88" fmla="*/ 137263 h 340300"/>
              <a:gd name="connsiteX89" fmla="*/ 607717 w 750046"/>
              <a:gd name="connsiteY89" fmla="*/ 130368 h 340300"/>
              <a:gd name="connsiteX90" fmla="*/ 619920 w 750046"/>
              <a:gd name="connsiteY90" fmla="*/ 127277 h 340300"/>
              <a:gd name="connsiteX91" fmla="*/ 632365 w 750046"/>
              <a:gd name="connsiteY91" fmla="*/ 126564 h 340300"/>
              <a:gd name="connsiteX92" fmla="*/ 663936 w 750046"/>
              <a:gd name="connsiteY92" fmla="*/ 133459 h 340300"/>
              <a:gd name="connsiteX93" fmla="*/ 678760 w 750046"/>
              <a:gd name="connsiteY93" fmla="*/ 159882 h 340300"/>
              <a:gd name="connsiteX94" fmla="*/ 743353 w 750046"/>
              <a:gd name="connsiteY94" fmla="*/ 159882 h 340300"/>
              <a:gd name="connsiteX95" fmla="*/ 731633 w 750046"/>
              <a:gd name="connsiteY95" fmla="*/ 122022 h 340300"/>
              <a:gd name="connsiteX96" fmla="*/ 706998 w 750046"/>
              <a:gd name="connsiteY96" fmla="*/ 97964 h 340300"/>
              <a:gd name="connsiteX97" fmla="*/ 673263 w 750046"/>
              <a:gd name="connsiteY97" fmla="*/ 85102 h 340300"/>
              <a:gd name="connsiteX98" fmla="*/ 634274 w 750046"/>
              <a:gd name="connsiteY98" fmla="*/ 81299 h 340300"/>
              <a:gd name="connsiteX99" fmla="*/ 595043 w 750046"/>
              <a:gd name="connsiteY99" fmla="*/ 84860 h 340300"/>
              <a:gd name="connsiteX100" fmla="*/ 560596 w 750046"/>
              <a:gd name="connsiteY100" fmla="*/ 97238 h 340300"/>
              <a:gd name="connsiteX101" fmla="*/ 535960 w 750046"/>
              <a:gd name="connsiteY101" fmla="*/ 121296 h 340300"/>
              <a:gd name="connsiteX102" fmla="*/ 526620 w 750046"/>
              <a:gd name="connsiteY102" fmla="*/ 160339 h 340300"/>
              <a:gd name="connsiteX103" fmla="*/ 533326 w 750046"/>
              <a:gd name="connsiteY103" fmla="*/ 187716 h 340300"/>
              <a:gd name="connsiteX104" fmla="*/ 551027 w 750046"/>
              <a:gd name="connsiteY104" fmla="*/ 206291 h 340300"/>
              <a:gd name="connsiteX105" fmla="*/ 576146 w 750046"/>
              <a:gd name="connsiteY105" fmla="*/ 218185 h 340300"/>
              <a:gd name="connsiteX106" fmla="*/ 605082 w 750046"/>
              <a:gd name="connsiteY106" fmla="*/ 226047 h 340300"/>
              <a:gd name="connsiteX107" fmla="*/ 661772 w 750046"/>
              <a:gd name="connsiteY107" fmla="*/ 241275 h 340300"/>
              <a:gd name="connsiteX108" fmla="*/ 682107 w 750046"/>
              <a:gd name="connsiteY108" fmla="*/ 264123 h 340300"/>
              <a:gd name="connsiteX109" fmla="*/ 677793 w 750046"/>
              <a:gd name="connsiteY109" fmla="*/ 279122 h 340300"/>
              <a:gd name="connsiteX110" fmla="*/ 667041 w 750046"/>
              <a:gd name="connsiteY110" fmla="*/ 288637 h 340300"/>
              <a:gd name="connsiteX111" fmla="*/ 652687 w 750046"/>
              <a:gd name="connsiteY111" fmla="*/ 293879 h 340300"/>
              <a:gd name="connsiteX112" fmla="*/ 637607 w 750046"/>
              <a:gd name="connsiteY112" fmla="*/ 295559 h 340300"/>
              <a:gd name="connsiteX113" fmla="*/ 618227 w 750046"/>
              <a:gd name="connsiteY113" fmla="*/ 293180 h 340300"/>
              <a:gd name="connsiteX114" fmla="*/ 601722 w 750046"/>
              <a:gd name="connsiteY114" fmla="*/ 285788 h 340300"/>
              <a:gd name="connsiteX115" fmla="*/ 590003 w 750046"/>
              <a:gd name="connsiteY115" fmla="*/ 272926 h 340300"/>
              <a:gd name="connsiteX116" fmla="*/ 590029 w 750046"/>
              <a:gd name="connsiteY116" fmla="*/ 272926 h 340300"/>
              <a:gd name="connsiteX117" fmla="*/ 585487 w 750046"/>
              <a:gd name="connsiteY117" fmla="*/ 254124 h 340300"/>
              <a:gd name="connsiteX118" fmla="*/ 520894 w 750046"/>
              <a:gd name="connsiteY118" fmla="*/ 254124 h 340300"/>
              <a:gd name="connsiteX119" fmla="*/ 532143 w 750046"/>
              <a:gd name="connsiteY119" fmla="*/ 295317 h 340300"/>
              <a:gd name="connsiteX120" fmla="*/ 558459 w 750046"/>
              <a:gd name="connsiteY120" fmla="*/ 321740 h 340300"/>
              <a:gd name="connsiteX121" fmla="*/ 595043 w 750046"/>
              <a:gd name="connsiteY121" fmla="*/ 336027 h 340300"/>
              <a:gd name="connsiteX122" fmla="*/ 637150 w 750046"/>
              <a:gd name="connsiteY122" fmla="*/ 340301 h 340300"/>
              <a:gd name="connsiteX123" fmla="*/ 678532 w 750046"/>
              <a:gd name="connsiteY123" fmla="*/ 336255 h 340300"/>
              <a:gd name="connsiteX124" fmla="*/ 714659 w 750046"/>
              <a:gd name="connsiteY124" fmla="*/ 322211 h 340300"/>
              <a:gd name="connsiteX125" fmla="*/ 740235 w 750046"/>
              <a:gd name="connsiteY125" fmla="*/ 295788 h 340300"/>
              <a:gd name="connsiteX126" fmla="*/ 750046 w 750046"/>
              <a:gd name="connsiteY126" fmla="*/ 255064 h 340300"/>
              <a:gd name="connsiteX127" fmla="*/ 743340 w 750046"/>
              <a:gd name="connsiteY127" fmla="*/ 226262 h 340300"/>
              <a:gd name="connsiteX128" fmla="*/ 492294 w 750046"/>
              <a:gd name="connsiteY128" fmla="*/ 4207 h 340300"/>
              <a:gd name="connsiteX129" fmla="*/ 472120 w 750046"/>
              <a:gd name="connsiteY129" fmla="*/ 0 h 340300"/>
              <a:gd name="connsiteX130" fmla="*/ 452175 w 750046"/>
              <a:gd name="connsiteY130" fmla="*/ 4207 h 340300"/>
              <a:gd name="connsiteX131" fmla="*/ 438104 w 750046"/>
              <a:gd name="connsiteY131" fmla="*/ 16101 h 340300"/>
              <a:gd name="connsiteX132" fmla="*/ 433171 w 750046"/>
              <a:gd name="connsiteY132" fmla="*/ 33143 h 340300"/>
              <a:gd name="connsiteX133" fmla="*/ 438104 w 750046"/>
              <a:gd name="connsiteY133" fmla="*/ 50642 h 340300"/>
              <a:gd name="connsiteX134" fmla="*/ 452175 w 750046"/>
              <a:gd name="connsiteY134" fmla="*/ 62778 h 340300"/>
              <a:gd name="connsiteX135" fmla="*/ 472120 w 750046"/>
              <a:gd name="connsiteY135" fmla="*/ 67213 h 340300"/>
              <a:gd name="connsiteX136" fmla="*/ 492294 w 750046"/>
              <a:gd name="connsiteY136" fmla="*/ 62778 h 340300"/>
              <a:gd name="connsiteX137" fmla="*/ 506124 w 750046"/>
              <a:gd name="connsiteY137" fmla="*/ 50642 h 340300"/>
              <a:gd name="connsiteX138" fmla="*/ 511056 w 750046"/>
              <a:gd name="connsiteY138" fmla="*/ 33143 h 340300"/>
              <a:gd name="connsiteX139" fmla="*/ 506124 w 750046"/>
              <a:gd name="connsiteY139" fmla="*/ 16101 h 340300"/>
              <a:gd name="connsiteX140" fmla="*/ 492294 w 750046"/>
              <a:gd name="connsiteY140" fmla="*/ 4207 h 34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750046" h="340300">
                <a:moveTo>
                  <a:pt x="196641" y="94107"/>
                </a:moveTo>
                <a:cubicBezTo>
                  <a:pt x="186117" y="89040"/>
                  <a:pt x="174465" y="85626"/>
                  <a:pt x="161710" y="83866"/>
                </a:cubicBezTo>
                <a:cubicBezTo>
                  <a:pt x="148956" y="82132"/>
                  <a:pt x="136362" y="81245"/>
                  <a:pt x="123917" y="81245"/>
                </a:cubicBezTo>
                <a:cubicBezTo>
                  <a:pt x="110195" y="81245"/>
                  <a:pt x="96553" y="82602"/>
                  <a:pt x="83005" y="85304"/>
                </a:cubicBezTo>
                <a:cubicBezTo>
                  <a:pt x="69444" y="88005"/>
                  <a:pt x="57241" y="92521"/>
                  <a:pt x="46408" y="98878"/>
                </a:cubicBezTo>
                <a:cubicBezTo>
                  <a:pt x="35576" y="105235"/>
                  <a:pt x="26638" y="113635"/>
                  <a:pt x="19622" y="124118"/>
                </a:cubicBezTo>
                <a:cubicBezTo>
                  <a:pt x="12607" y="134602"/>
                  <a:pt x="8615" y="147773"/>
                  <a:pt x="7674" y="163645"/>
                </a:cubicBezTo>
                <a:lnTo>
                  <a:pt x="75587" y="163645"/>
                </a:lnTo>
                <a:cubicBezTo>
                  <a:pt x="76863" y="150313"/>
                  <a:pt x="81325" y="140797"/>
                  <a:pt x="88973" y="135085"/>
                </a:cubicBezTo>
                <a:cubicBezTo>
                  <a:pt x="96620" y="129373"/>
                  <a:pt x="107157" y="126511"/>
                  <a:pt x="120543" y="126511"/>
                </a:cubicBezTo>
                <a:cubicBezTo>
                  <a:pt x="126605" y="126511"/>
                  <a:pt x="132263" y="126900"/>
                  <a:pt x="137532" y="127693"/>
                </a:cubicBezTo>
                <a:cubicBezTo>
                  <a:pt x="142800" y="128500"/>
                  <a:pt x="147423" y="130086"/>
                  <a:pt x="151415" y="132465"/>
                </a:cubicBezTo>
                <a:cubicBezTo>
                  <a:pt x="155393" y="134844"/>
                  <a:pt x="158592" y="138177"/>
                  <a:pt x="160984" y="142464"/>
                </a:cubicBezTo>
                <a:cubicBezTo>
                  <a:pt x="163377" y="146765"/>
                  <a:pt x="164559" y="152544"/>
                  <a:pt x="164559" y="159842"/>
                </a:cubicBezTo>
                <a:cubicBezTo>
                  <a:pt x="164882" y="166817"/>
                  <a:pt x="162812" y="172153"/>
                  <a:pt x="158350" y="175795"/>
                </a:cubicBezTo>
                <a:cubicBezTo>
                  <a:pt x="153888" y="179451"/>
                  <a:pt x="147827" y="182220"/>
                  <a:pt x="140166" y="184128"/>
                </a:cubicBezTo>
                <a:cubicBezTo>
                  <a:pt x="132518" y="186050"/>
                  <a:pt x="123742" y="187461"/>
                  <a:pt x="113850" y="188429"/>
                </a:cubicBezTo>
                <a:cubicBezTo>
                  <a:pt x="103958" y="189370"/>
                  <a:pt x="93919" y="190660"/>
                  <a:pt x="83718" y="192232"/>
                </a:cubicBezTo>
                <a:cubicBezTo>
                  <a:pt x="73503" y="193832"/>
                  <a:pt x="63383" y="195969"/>
                  <a:pt x="53330" y="198657"/>
                </a:cubicBezTo>
                <a:cubicBezTo>
                  <a:pt x="43290" y="201358"/>
                  <a:pt x="34353" y="205404"/>
                  <a:pt x="26544" y="210793"/>
                </a:cubicBezTo>
                <a:cubicBezTo>
                  <a:pt x="18722" y="216182"/>
                  <a:pt x="12351" y="223400"/>
                  <a:pt x="7419" y="232458"/>
                </a:cubicBezTo>
                <a:cubicBezTo>
                  <a:pt x="2460" y="241503"/>
                  <a:pt x="0" y="253008"/>
                  <a:pt x="0" y="266972"/>
                </a:cubicBezTo>
                <a:cubicBezTo>
                  <a:pt x="0" y="279673"/>
                  <a:pt x="2164" y="290627"/>
                  <a:pt x="6465" y="299833"/>
                </a:cubicBezTo>
                <a:cubicBezTo>
                  <a:pt x="10765" y="309053"/>
                  <a:pt x="16746" y="316660"/>
                  <a:pt x="24407" y="322694"/>
                </a:cubicBezTo>
                <a:cubicBezTo>
                  <a:pt x="32054" y="328729"/>
                  <a:pt x="40979" y="333164"/>
                  <a:pt x="51193" y="336027"/>
                </a:cubicBezTo>
                <a:cubicBezTo>
                  <a:pt x="61407" y="338876"/>
                  <a:pt x="72401" y="340301"/>
                  <a:pt x="84202" y="340301"/>
                </a:cubicBezTo>
                <a:cubicBezTo>
                  <a:pt x="99510" y="340301"/>
                  <a:pt x="114495" y="338070"/>
                  <a:pt x="129172" y="333635"/>
                </a:cubicBezTo>
                <a:cubicBezTo>
                  <a:pt x="143848" y="329186"/>
                  <a:pt x="156603" y="321418"/>
                  <a:pt x="167449" y="310303"/>
                </a:cubicBezTo>
                <a:cubicBezTo>
                  <a:pt x="167772" y="314429"/>
                  <a:pt x="167449" y="334118"/>
                  <a:pt x="167449" y="334118"/>
                </a:cubicBezTo>
                <a:lnTo>
                  <a:pt x="232512" y="334118"/>
                </a:lnTo>
                <a:lnTo>
                  <a:pt x="232512" y="151267"/>
                </a:lnTo>
                <a:cubicBezTo>
                  <a:pt x="232512" y="136349"/>
                  <a:pt x="229179" y="124360"/>
                  <a:pt x="222472" y="115315"/>
                </a:cubicBezTo>
                <a:cubicBezTo>
                  <a:pt x="215766" y="106270"/>
                  <a:pt x="207164" y="99214"/>
                  <a:pt x="196641" y="94120"/>
                </a:cubicBezTo>
                <a:close/>
                <a:moveTo>
                  <a:pt x="164613" y="238869"/>
                </a:moveTo>
                <a:cubicBezTo>
                  <a:pt x="164613" y="242673"/>
                  <a:pt x="164210" y="247753"/>
                  <a:pt x="163417" y="254097"/>
                </a:cubicBezTo>
                <a:cubicBezTo>
                  <a:pt x="162624" y="260467"/>
                  <a:pt x="160460" y="266730"/>
                  <a:pt x="156952" y="272913"/>
                </a:cubicBezTo>
                <a:cubicBezTo>
                  <a:pt x="153431" y="279095"/>
                  <a:pt x="148015" y="284417"/>
                  <a:pt x="140676" y="288866"/>
                </a:cubicBezTo>
                <a:cubicBezTo>
                  <a:pt x="133325" y="293315"/>
                  <a:pt x="122963" y="295532"/>
                  <a:pt x="109576" y="295532"/>
                </a:cubicBezTo>
                <a:cubicBezTo>
                  <a:pt x="104147" y="295532"/>
                  <a:pt x="98878" y="295062"/>
                  <a:pt x="93784" y="294094"/>
                </a:cubicBezTo>
                <a:cubicBezTo>
                  <a:pt x="88691" y="293153"/>
                  <a:pt x="84215" y="291473"/>
                  <a:pt x="80398" y="289094"/>
                </a:cubicBezTo>
                <a:cubicBezTo>
                  <a:pt x="76581" y="286716"/>
                  <a:pt x="73544" y="283463"/>
                  <a:pt x="71313" y="279337"/>
                </a:cubicBezTo>
                <a:cubicBezTo>
                  <a:pt x="69082" y="275224"/>
                  <a:pt x="67966" y="270440"/>
                  <a:pt x="67966" y="264109"/>
                </a:cubicBezTo>
                <a:cubicBezTo>
                  <a:pt x="67966" y="257779"/>
                  <a:pt x="69082" y="252538"/>
                  <a:pt x="71313" y="248398"/>
                </a:cubicBezTo>
                <a:cubicBezTo>
                  <a:pt x="73530" y="244272"/>
                  <a:pt x="76487" y="240858"/>
                  <a:pt x="80156" y="238157"/>
                </a:cubicBezTo>
                <a:cubicBezTo>
                  <a:pt x="83812" y="235455"/>
                  <a:pt x="88126" y="233332"/>
                  <a:pt x="93072" y="231732"/>
                </a:cubicBezTo>
                <a:cubicBezTo>
                  <a:pt x="98018" y="230147"/>
                  <a:pt x="103031" y="228883"/>
                  <a:pt x="108152" y="227929"/>
                </a:cubicBezTo>
                <a:cubicBezTo>
                  <a:pt x="113568" y="226988"/>
                  <a:pt x="118984" y="226195"/>
                  <a:pt x="124428" y="225550"/>
                </a:cubicBezTo>
                <a:cubicBezTo>
                  <a:pt x="129844" y="224932"/>
                  <a:pt x="135032" y="224139"/>
                  <a:pt x="139978" y="223171"/>
                </a:cubicBezTo>
                <a:cubicBezTo>
                  <a:pt x="144910" y="222217"/>
                  <a:pt x="149547" y="221021"/>
                  <a:pt x="153848" y="219596"/>
                </a:cubicBezTo>
                <a:cubicBezTo>
                  <a:pt x="158148" y="218172"/>
                  <a:pt x="161737" y="216182"/>
                  <a:pt x="164613" y="213642"/>
                </a:cubicBezTo>
                <a:lnTo>
                  <a:pt x="164627" y="213642"/>
                </a:lnTo>
                <a:cubicBezTo>
                  <a:pt x="164627" y="213642"/>
                  <a:pt x="164627" y="238869"/>
                  <a:pt x="164627" y="238869"/>
                </a:cubicBezTo>
                <a:close/>
                <a:moveTo>
                  <a:pt x="403079" y="87938"/>
                </a:moveTo>
                <a:cubicBezTo>
                  <a:pt x="398442" y="87938"/>
                  <a:pt x="393886" y="88301"/>
                  <a:pt x="389424" y="89067"/>
                </a:cubicBezTo>
                <a:cubicBezTo>
                  <a:pt x="385594" y="89672"/>
                  <a:pt x="381844" y="90586"/>
                  <a:pt x="378188" y="91741"/>
                </a:cubicBezTo>
                <a:cubicBezTo>
                  <a:pt x="370218" y="94282"/>
                  <a:pt x="362719" y="97870"/>
                  <a:pt x="355690" y="102453"/>
                </a:cubicBezTo>
                <a:cubicBezTo>
                  <a:pt x="348674" y="107050"/>
                  <a:pt x="342465" y="112627"/>
                  <a:pt x="337035" y="119119"/>
                </a:cubicBezTo>
                <a:cubicBezTo>
                  <a:pt x="331605" y="125637"/>
                  <a:pt x="327304" y="132707"/>
                  <a:pt x="324119" y="140314"/>
                </a:cubicBezTo>
                <a:lnTo>
                  <a:pt x="323165" y="140314"/>
                </a:lnTo>
                <a:lnTo>
                  <a:pt x="323165" y="87938"/>
                </a:lnTo>
                <a:lnTo>
                  <a:pt x="258572" y="87938"/>
                </a:lnTo>
                <a:lnTo>
                  <a:pt x="258572" y="334118"/>
                </a:lnTo>
                <a:lnTo>
                  <a:pt x="326498" y="334118"/>
                </a:lnTo>
                <a:lnTo>
                  <a:pt x="326498" y="229824"/>
                </a:lnTo>
                <a:cubicBezTo>
                  <a:pt x="326498" y="218723"/>
                  <a:pt x="327627" y="208401"/>
                  <a:pt x="329871" y="198872"/>
                </a:cubicBezTo>
                <a:cubicBezTo>
                  <a:pt x="331121" y="193442"/>
                  <a:pt x="332922" y="188388"/>
                  <a:pt x="335180" y="183725"/>
                </a:cubicBezTo>
                <a:cubicBezTo>
                  <a:pt x="336860" y="180217"/>
                  <a:pt x="338849" y="176938"/>
                  <a:pt x="341107" y="173873"/>
                </a:cubicBezTo>
                <a:cubicBezTo>
                  <a:pt x="346362" y="166710"/>
                  <a:pt x="353311" y="161092"/>
                  <a:pt x="361926" y="156966"/>
                </a:cubicBezTo>
                <a:cubicBezTo>
                  <a:pt x="370527" y="152853"/>
                  <a:pt x="381051" y="150783"/>
                  <a:pt x="393496" y="150783"/>
                </a:cubicBezTo>
                <a:cubicBezTo>
                  <a:pt x="397649" y="150783"/>
                  <a:pt x="401950" y="151012"/>
                  <a:pt x="406412" y="151482"/>
                </a:cubicBezTo>
                <a:cubicBezTo>
                  <a:pt x="408186" y="151670"/>
                  <a:pt x="409853" y="151872"/>
                  <a:pt x="411412" y="152087"/>
                </a:cubicBezTo>
                <a:cubicBezTo>
                  <a:pt x="413804" y="152410"/>
                  <a:pt x="415955" y="152772"/>
                  <a:pt x="417890" y="153149"/>
                </a:cubicBezTo>
                <a:lnTo>
                  <a:pt x="417890" y="90303"/>
                </a:lnTo>
                <a:cubicBezTo>
                  <a:pt x="412460" y="88717"/>
                  <a:pt x="407514" y="87924"/>
                  <a:pt x="403066" y="87924"/>
                </a:cubicBezTo>
                <a:lnTo>
                  <a:pt x="403079" y="87924"/>
                </a:lnTo>
                <a:close/>
                <a:moveTo>
                  <a:pt x="438144" y="334118"/>
                </a:moveTo>
                <a:lnTo>
                  <a:pt x="506083" y="334118"/>
                </a:lnTo>
                <a:lnTo>
                  <a:pt x="506083" y="87938"/>
                </a:lnTo>
                <a:lnTo>
                  <a:pt x="438144" y="87938"/>
                </a:lnTo>
                <a:lnTo>
                  <a:pt x="438144" y="334118"/>
                </a:lnTo>
                <a:close/>
                <a:moveTo>
                  <a:pt x="743326" y="226276"/>
                </a:moveTo>
                <a:cubicBezTo>
                  <a:pt x="738864" y="218494"/>
                  <a:pt x="732950" y="211989"/>
                  <a:pt x="725626" y="206748"/>
                </a:cubicBezTo>
                <a:cubicBezTo>
                  <a:pt x="718274" y="201506"/>
                  <a:pt x="709901" y="197299"/>
                  <a:pt x="700506" y="194141"/>
                </a:cubicBezTo>
                <a:cubicBezTo>
                  <a:pt x="691098" y="190969"/>
                  <a:pt x="681462" y="188281"/>
                  <a:pt x="671570" y="186050"/>
                </a:cubicBezTo>
                <a:cubicBezTo>
                  <a:pt x="662001" y="183846"/>
                  <a:pt x="652593" y="181776"/>
                  <a:pt x="643346" y="179868"/>
                </a:cubicBezTo>
                <a:cubicBezTo>
                  <a:pt x="634086" y="177959"/>
                  <a:pt x="625887" y="175809"/>
                  <a:pt x="618710" y="173443"/>
                </a:cubicBezTo>
                <a:cubicBezTo>
                  <a:pt x="611533" y="171051"/>
                  <a:pt x="605714" y="167960"/>
                  <a:pt x="601252" y="164156"/>
                </a:cubicBezTo>
                <a:cubicBezTo>
                  <a:pt x="596776" y="160353"/>
                  <a:pt x="594545" y="155434"/>
                  <a:pt x="594545" y="149399"/>
                </a:cubicBezTo>
                <a:cubicBezTo>
                  <a:pt x="594545" y="144332"/>
                  <a:pt x="595809" y="140273"/>
                  <a:pt x="598376" y="137263"/>
                </a:cubicBezTo>
                <a:cubicBezTo>
                  <a:pt x="600929" y="134266"/>
                  <a:pt x="604047" y="131967"/>
                  <a:pt x="607717" y="130368"/>
                </a:cubicBezTo>
                <a:cubicBezTo>
                  <a:pt x="611372" y="128782"/>
                  <a:pt x="615445" y="127747"/>
                  <a:pt x="619920" y="127277"/>
                </a:cubicBezTo>
                <a:cubicBezTo>
                  <a:pt x="624396" y="126806"/>
                  <a:pt x="628535" y="126564"/>
                  <a:pt x="632365" y="126564"/>
                </a:cubicBezTo>
                <a:cubicBezTo>
                  <a:pt x="644488" y="126564"/>
                  <a:pt x="654998" y="128863"/>
                  <a:pt x="663936" y="133459"/>
                </a:cubicBezTo>
                <a:cubicBezTo>
                  <a:pt x="672860" y="138069"/>
                  <a:pt x="677806" y="146872"/>
                  <a:pt x="678760" y="159882"/>
                </a:cubicBezTo>
                <a:lnTo>
                  <a:pt x="743353" y="159882"/>
                </a:lnTo>
                <a:cubicBezTo>
                  <a:pt x="742076" y="144655"/>
                  <a:pt x="738165" y="132021"/>
                  <a:pt x="731633" y="122022"/>
                </a:cubicBezTo>
                <a:cubicBezTo>
                  <a:pt x="725088" y="112009"/>
                  <a:pt x="716876" y="103999"/>
                  <a:pt x="706998" y="97964"/>
                </a:cubicBezTo>
                <a:cubicBezTo>
                  <a:pt x="697119" y="91930"/>
                  <a:pt x="685857" y="87656"/>
                  <a:pt x="673263" y="85102"/>
                </a:cubicBezTo>
                <a:cubicBezTo>
                  <a:pt x="660643" y="82562"/>
                  <a:pt x="647647" y="81299"/>
                  <a:pt x="634274" y="81299"/>
                </a:cubicBezTo>
                <a:cubicBezTo>
                  <a:pt x="620901" y="81299"/>
                  <a:pt x="607797" y="82481"/>
                  <a:pt x="595043" y="84860"/>
                </a:cubicBezTo>
                <a:cubicBezTo>
                  <a:pt x="582275" y="87252"/>
                  <a:pt x="570797" y="91379"/>
                  <a:pt x="560596" y="97238"/>
                </a:cubicBezTo>
                <a:cubicBezTo>
                  <a:pt x="550381" y="103112"/>
                  <a:pt x="542170" y="111149"/>
                  <a:pt x="535960" y="121296"/>
                </a:cubicBezTo>
                <a:cubicBezTo>
                  <a:pt x="529724" y="131457"/>
                  <a:pt x="526620" y="144467"/>
                  <a:pt x="526620" y="160339"/>
                </a:cubicBezTo>
                <a:cubicBezTo>
                  <a:pt x="526620" y="171132"/>
                  <a:pt x="528851" y="180271"/>
                  <a:pt x="533326" y="187716"/>
                </a:cubicBezTo>
                <a:cubicBezTo>
                  <a:pt x="537788" y="195176"/>
                  <a:pt x="543688" y="201358"/>
                  <a:pt x="551027" y="206291"/>
                </a:cubicBezTo>
                <a:cubicBezTo>
                  <a:pt x="558351" y="211210"/>
                  <a:pt x="566738" y="215174"/>
                  <a:pt x="576146" y="218185"/>
                </a:cubicBezTo>
                <a:cubicBezTo>
                  <a:pt x="585541" y="221222"/>
                  <a:pt x="595204" y="223816"/>
                  <a:pt x="605082" y="226047"/>
                </a:cubicBezTo>
                <a:cubicBezTo>
                  <a:pt x="629315" y="231114"/>
                  <a:pt x="648211" y="236208"/>
                  <a:pt x="661772" y="241275"/>
                </a:cubicBezTo>
                <a:cubicBezTo>
                  <a:pt x="675320" y="246342"/>
                  <a:pt x="682107" y="253976"/>
                  <a:pt x="682107" y="264123"/>
                </a:cubicBezTo>
                <a:cubicBezTo>
                  <a:pt x="682107" y="270171"/>
                  <a:pt x="680669" y="275171"/>
                  <a:pt x="677793" y="279122"/>
                </a:cubicBezTo>
                <a:cubicBezTo>
                  <a:pt x="674943" y="283100"/>
                  <a:pt x="671341" y="286272"/>
                  <a:pt x="667041" y="288637"/>
                </a:cubicBezTo>
                <a:cubicBezTo>
                  <a:pt x="662726" y="291016"/>
                  <a:pt x="657955" y="292764"/>
                  <a:pt x="652687" y="293879"/>
                </a:cubicBezTo>
                <a:cubicBezTo>
                  <a:pt x="647418" y="295008"/>
                  <a:pt x="642392" y="295559"/>
                  <a:pt x="637607" y="295559"/>
                </a:cubicBezTo>
                <a:cubicBezTo>
                  <a:pt x="630914" y="295559"/>
                  <a:pt x="624436" y="294766"/>
                  <a:pt x="618227" y="293180"/>
                </a:cubicBezTo>
                <a:cubicBezTo>
                  <a:pt x="612017" y="291581"/>
                  <a:pt x="606520" y="289135"/>
                  <a:pt x="601722" y="285788"/>
                </a:cubicBezTo>
                <a:cubicBezTo>
                  <a:pt x="596938" y="282455"/>
                  <a:pt x="593027" y="278168"/>
                  <a:pt x="590003" y="272926"/>
                </a:cubicBezTo>
                <a:lnTo>
                  <a:pt x="590029" y="272926"/>
                </a:lnTo>
                <a:cubicBezTo>
                  <a:pt x="587005" y="267698"/>
                  <a:pt x="585487" y="261435"/>
                  <a:pt x="585487" y="254124"/>
                </a:cubicBezTo>
                <a:lnTo>
                  <a:pt x="520894" y="254124"/>
                </a:lnTo>
                <a:cubicBezTo>
                  <a:pt x="521539" y="270641"/>
                  <a:pt x="525289" y="284364"/>
                  <a:pt x="532143" y="295317"/>
                </a:cubicBezTo>
                <a:cubicBezTo>
                  <a:pt x="539011" y="306271"/>
                  <a:pt x="547774" y="315074"/>
                  <a:pt x="558459" y="321740"/>
                </a:cubicBezTo>
                <a:cubicBezTo>
                  <a:pt x="569144" y="328406"/>
                  <a:pt x="581334" y="333164"/>
                  <a:pt x="595043" y="336027"/>
                </a:cubicBezTo>
                <a:cubicBezTo>
                  <a:pt x="608751" y="338876"/>
                  <a:pt x="623119" y="340301"/>
                  <a:pt x="637150" y="340301"/>
                </a:cubicBezTo>
                <a:cubicBezTo>
                  <a:pt x="651181" y="340301"/>
                  <a:pt x="664971" y="338943"/>
                  <a:pt x="678532" y="336255"/>
                </a:cubicBezTo>
                <a:cubicBezTo>
                  <a:pt x="692079" y="333554"/>
                  <a:pt x="704122" y="328877"/>
                  <a:pt x="714659" y="322211"/>
                </a:cubicBezTo>
                <a:cubicBezTo>
                  <a:pt x="725155" y="315544"/>
                  <a:pt x="733703" y="306728"/>
                  <a:pt x="740235" y="295788"/>
                </a:cubicBezTo>
                <a:cubicBezTo>
                  <a:pt x="746780" y="284834"/>
                  <a:pt x="750046" y="271260"/>
                  <a:pt x="750046" y="255064"/>
                </a:cubicBezTo>
                <a:cubicBezTo>
                  <a:pt x="750046" y="243640"/>
                  <a:pt x="747815" y="234044"/>
                  <a:pt x="743340" y="226262"/>
                </a:cubicBezTo>
                <a:close/>
                <a:moveTo>
                  <a:pt x="492294" y="4207"/>
                </a:moveTo>
                <a:cubicBezTo>
                  <a:pt x="486340" y="1398"/>
                  <a:pt x="479324" y="0"/>
                  <a:pt x="472120" y="0"/>
                </a:cubicBezTo>
                <a:cubicBezTo>
                  <a:pt x="464917" y="0"/>
                  <a:pt x="458291" y="1398"/>
                  <a:pt x="452175" y="4207"/>
                </a:cubicBezTo>
                <a:cubicBezTo>
                  <a:pt x="446087" y="6989"/>
                  <a:pt x="441383" y="10967"/>
                  <a:pt x="438104" y="16101"/>
                </a:cubicBezTo>
                <a:cubicBezTo>
                  <a:pt x="434811" y="21235"/>
                  <a:pt x="433171" y="26611"/>
                  <a:pt x="433171" y="33143"/>
                </a:cubicBezTo>
                <a:cubicBezTo>
                  <a:pt x="433171" y="39675"/>
                  <a:pt x="434824" y="45508"/>
                  <a:pt x="438104" y="50642"/>
                </a:cubicBezTo>
                <a:cubicBezTo>
                  <a:pt x="441383" y="55776"/>
                  <a:pt x="446074" y="59821"/>
                  <a:pt x="452175" y="62778"/>
                </a:cubicBezTo>
                <a:cubicBezTo>
                  <a:pt x="458277" y="65735"/>
                  <a:pt x="464607" y="67213"/>
                  <a:pt x="472120" y="67213"/>
                </a:cubicBezTo>
                <a:cubicBezTo>
                  <a:pt x="479633" y="67213"/>
                  <a:pt x="486353" y="65735"/>
                  <a:pt x="492294" y="62778"/>
                </a:cubicBezTo>
                <a:cubicBezTo>
                  <a:pt x="498234" y="59821"/>
                  <a:pt x="502858" y="55776"/>
                  <a:pt x="506124" y="50642"/>
                </a:cubicBezTo>
                <a:cubicBezTo>
                  <a:pt x="509416" y="45508"/>
                  <a:pt x="511056" y="39675"/>
                  <a:pt x="511056" y="33143"/>
                </a:cubicBezTo>
                <a:cubicBezTo>
                  <a:pt x="511056" y="26611"/>
                  <a:pt x="509403" y="21235"/>
                  <a:pt x="506124" y="16101"/>
                </a:cubicBezTo>
                <a:cubicBezTo>
                  <a:pt x="502844" y="10967"/>
                  <a:pt x="498221" y="7002"/>
                  <a:pt x="492294" y="4207"/>
                </a:cubicBezTo>
                <a:close/>
              </a:path>
            </a:pathLst>
          </a:custGeom>
          <a:solidFill>
            <a:schemeClr val="tx1"/>
          </a:solidFill>
          <a:ln w="1334" cap="flat">
            <a:noFill/>
            <a:prstDash val="solid"/>
            <a:miter/>
          </a:ln>
        </p:spPr>
        <p:txBody>
          <a:bodyPr rtlCol="0" anchor="ctr"/>
          <a:lstStyle/>
          <a:p>
            <a:endParaRPr lang="en-US"/>
          </a:p>
        </p:txBody>
      </p:sp>
      <p:sp>
        <p:nvSpPr>
          <p:cNvPr id="9" name="Flight Mode" hidden="1">
            <a:extLst>
              <a:ext uri="{FF2B5EF4-FFF2-40B4-BE49-F238E27FC236}">
                <a16:creationId xmlns:a16="http://schemas.microsoft.com/office/drawing/2014/main" id="{0E8A627D-ADE8-4845-28A1-3F405B4CCAEF}"/>
              </a:ext>
            </a:extLst>
          </p:cNvPr>
          <p:cNvSpPr/>
          <p:nvPr userDrawn="1">
            <p:custDataLst>
              <p:tags r:id="rId1"/>
            </p:custDataLst>
          </p:nvPr>
        </p:nvSpPr>
        <p:spPr>
          <a:xfrm>
            <a:off x="10488000" y="6150600"/>
            <a:ext cx="1182598" cy="514375"/>
          </a:xfrm>
          <a:prstGeom prst="rect">
            <a:avLst/>
          </a:prstGeom>
          <a:solidFill>
            <a:schemeClr val="bg1"/>
          </a:solidFill>
          <a:ln>
            <a:noFill/>
          </a:ln>
        </p:spPr>
        <p:style>
          <a:lnRef idx="3">
            <a:schemeClr val="lt1"/>
          </a:lnRef>
          <a:fillRef idx="1">
            <a:schemeClr val="accent1"/>
          </a:fillRef>
          <a:effectRef idx="2">
            <a:schemeClr val="accent1"/>
          </a:effectRef>
          <a:fontRef idx="minor">
            <a:schemeClr val="lt1"/>
          </a:fontRef>
        </p:style>
        <p:txBody>
          <a:bodyPr lIns="97200" tIns="97200" rIns="97200" bIns="97200" rtlCol="0" anchor="ctr"/>
          <a:lstStyle/>
          <a:p>
            <a:pPr lvl="0" algn="ctr" defTabSz="972000">
              <a:lnSpc>
                <a:spcPct val="120000"/>
              </a:lnSpc>
              <a:spcAft>
                <a:spcPts val="700"/>
              </a:spcAft>
            </a:pPr>
            <a:endParaRPr lang="en-US" dirty="0">
              <a:solidFill>
                <a:schemeClr val="tx1"/>
              </a:solidFill>
            </a:endParaRPr>
          </a:p>
        </p:txBody>
      </p:sp>
      <p:sp>
        <p:nvSpPr>
          <p:cNvPr id="12" name="MIO_Placeholder_Mapping" hidden="1">
            <a:extLst>
              <a:ext uri="{FF2B5EF4-FFF2-40B4-BE49-F238E27FC236}">
                <a16:creationId xmlns:a16="http://schemas.microsoft.com/office/drawing/2014/main" id="{636B6500-D797-651A-E91D-C45713BCC3D0}"/>
              </a:ext>
            </a:extLst>
          </p:cNvPr>
          <p:cNvSpPr/>
          <p:nvPr userDrawn="1">
            <p:custDataLst>
              <p:tags r:id="rId2"/>
            </p:custDataLst>
          </p:nvPr>
        </p:nvSpPr>
        <p:spPr>
          <a:xfrm>
            <a:off x="0" y="0"/>
            <a:ext cx="0" cy="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6996852"/>
      </p:ext>
    </p:extLst>
  </p:cSld>
  <p:clrMapOvr>
    <a:overrideClrMapping bg1="dk1" tx1="lt1" bg2="dk2" tx2="lt2" accent1="accent1" accent2="accent2" accent3="accent3" accent4="accent4" accent5="accent5" accent6="accent6" hlink="hlink" folHlink="folHlink"/>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 picts 3 contents - Gree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397F1-0814-B267-1984-6756C0C76095}"/>
              </a:ext>
            </a:extLst>
          </p:cNvPr>
          <p:cNvSpPr>
            <a:spLocks noGrp="1"/>
          </p:cNvSpPr>
          <p:nvPr>
            <p:ph type="title"/>
          </p:nvPr>
        </p:nvSpPr>
        <p:spPr/>
        <p:txBody>
          <a:bodyPr/>
          <a:lstStyle/>
          <a:p>
            <a:r>
              <a:rPr lang="en-US"/>
              <a:t>Click to edit Master title style</a:t>
            </a:r>
          </a:p>
        </p:txBody>
      </p:sp>
      <p:sp>
        <p:nvSpPr>
          <p:cNvPr id="9" name="Content Placeholder 8">
            <a:extLst>
              <a:ext uri="{FF2B5EF4-FFF2-40B4-BE49-F238E27FC236}">
                <a16:creationId xmlns:a16="http://schemas.microsoft.com/office/drawing/2014/main" id="{B1A0B438-08D8-A1E9-0E9D-4C575AC9F421}"/>
              </a:ext>
            </a:extLst>
          </p:cNvPr>
          <p:cNvSpPr>
            <a:spLocks noGrp="1"/>
          </p:cNvSpPr>
          <p:nvPr>
            <p:ph sz="quarter" idx="12" hasCustomPrompt="1"/>
          </p:nvPr>
        </p:nvSpPr>
        <p:spPr>
          <a:xfrm>
            <a:off x="551992" y="1197099"/>
            <a:ext cx="3599321" cy="2303784"/>
          </a:xfrm>
          <a:pattFill prst="wdUpDiag">
            <a:fgClr>
              <a:schemeClr val="bg1"/>
            </a:fgClr>
            <a:bgClr>
              <a:schemeClr val="bg1">
                <a:lumMod val="90000"/>
                <a:lumOff val="10000"/>
              </a:schemeClr>
            </a:bgClr>
          </a:pattFill>
        </p:spPr>
        <p:txBody>
          <a:bodyPr bIns="900000" anchor="ctr">
            <a:normAutofit/>
          </a:bodyPr>
          <a:lstStyle>
            <a:lvl1pPr algn="ctr">
              <a:defRPr sz="1100"/>
            </a:lvl1pPr>
          </a:lstStyle>
          <a:p>
            <a:pPr lvl="0"/>
            <a:r>
              <a:rPr lang="en-US"/>
              <a:t>Insert graphic</a:t>
            </a:r>
          </a:p>
        </p:txBody>
      </p:sp>
      <p:sp>
        <p:nvSpPr>
          <p:cNvPr id="11" name="Content Placeholder 8">
            <a:extLst>
              <a:ext uri="{FF2B5EF4-FFF2-40B4-BE49-F238E27FC236}">
                <a16:creationId xmlns:a16="http://schemas.microsoft.com/office/drawing/2014/main" id="{43FD8630-1A63-02B3-646A-3AEE4FC3A86C}"/>
              </a:ext>
            </a:extLst>
          </p:cNvPr>
          <p:cNvSpPr>
            <a:spLocks noGrp="1"/>
          </p:cNvSpPr>
          <p:nvPr>
            <p:ph sz="quarter" idx="13" hasCustomPrompt="1"/>
          </p:nvPr>
        </p:nvSpPr>
        <p:spPr>
          <a:xfrm>
            <a:off x="4295800" y="1196752"/>
            <a:ext cx="3599321" cy="2303784"/>
          </a:xfrm>
          <a:pattFill prst="wdUpDiag">
            <a:fgClr>
              <a:schemeClr val="bg1"/>
            </a:fgClr>
            <a:bgClr>
              <a:schemeClr val="bg1">
                <a:lumMod val="90000"/>
                <a:lumOff val="10000"/>
              </a:schemeClr>
            </a:bgClr>
          </a:pattFill>
        </p:spPr>
        <p:txBody>
          <a:bodyPr bIns="900000" anchor="ctr">
            <a:normAutofit/>
          </a:bodyPr>
          <a:lstStyle>
            <a:lvl1pPr algn="ctr">
              <a:defRPr sz="1100"/>
            </a:lvl1pPr>
          </a:lstStyle>
          <a:p>
            <a:pPr lvl="0"/>
            <a:r>
              <a:rPr lang="en-US"/>
              <a:t>Insert graphic</a:t>
            </a:r>
          </a:p>
        </p:txBody>
      </p:sp>
      <p:sp>
        <p:nvSpPr>
          <p:cNvPr id="13" name="Content Placeholder 12">
            <a:extLst>
              <a:ext uri="{FF2B5EF4-FFF2-40B4-BE49-F238E27FC236}">
                <a16:creationId xmlns:a16="http://schemas.microsoft.com/office/drawing/2014/main" id="{0456104A-6D81-C64D-817B-67E2A3A9BE0C}"/>
              </a:ext>
            </a:extLst>
          </p:cNvPr>
          <p:cNvSpPr>
            <a:spLocks noGrp="1"/>
          </p:cNvSpPr>
          <p:nvPr>
            <p:ph sz="quarter" idx="14"/>
          </p:nvPr>
        </p:nvSpPr>
        <p:spPr>
          <a:xfrm>
            <a:off x="551992" y="3644676"/>
            <a:ext cx="3599321" cy="2447925"/>
          </a:xfrm>
        </p:spPr>
        <p:txBody>
          <a:bodyPr/>
          <a:lstStyle>
            <a:lvl1pPr>
              <a:defRPr sz="1600" b="1">
                <a:latin typeface="+mj-l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2">
            <a:extLst>
              <a:ext uri="{FF2B5EF4-FFF2-40B4-BE49-F238E27FC236}">
                <a16:creationId xmlns:a16="http://schemas.microsoft.com/office/drawing/2014/main" id="{F65C997E-2278-4E56-37A6-EB4C7EEC1C52}"/>
              </a:ext>
            </a:extLst>
          </p:cNvPr>
          <p:cNvSpPr>
            <a:spLocks noGrp="1"/>
          </p:cNvSpPr>
          <p:nvPr>
            <p:ph sz="quarter" idx="15"/>
          </p:nvPr>
        </p:nvSpPr>
        <p:spPr>
          <a:xfrm>
            <a:off x="4295800" y="3644676"/>
            <a:ext cx="3599321" cy="2447925"/>
          </a:xfrm>
        </p:spPr>
        <p:txBody>
          <a:bodyPr/>
          <a:lstStyle>
            <a:lvl1pPr>
              <a:defRPr sz="1600" b="1">
                <a:latin typeface="+mj-l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8">
            <a:extLst>
              <a:ext uri="{FF2B5EF4-FFF2-40B4-BE49-F238E27FC236}">
                <a16:creationId xmlns:a16="http://schemas.microsoft.com/office/drawing/2014/main" id="{4A711886-7106-5E98-C36A-B33A10E6109E}"/>
              </a:ext>
            </a:extLst>
          </p:cNvPr>
          <p:cNvSpPr>
            <a:spLocks noGrp="1"/>
          </p:cNvSpPr>
          <p:nvPr>
            <p:ph sz="quarter" idx="16" hasCustomPrompt="1"/>
          </p:nvPr>
        </p:nvSpPr>
        <p:spPr>
          <a:xfrm>
            <a:off x="8040216" y="1196752"/>
            <a:ext cx="3599321" cy="2303784"/>
          </a:xfrm>
          <a:pattFill prst="wdUpDiag">
            <a:fgClr>
              <a:schemeClr val="bg1"/>
            </a:fgClr>
            <a:bgClr>
              <a:schemeClr val="bg1">
                <a:lumMod val="90000"/>
                <a:lumOff val="10000"/>
              </a:schemeClr>
            </a:bgClr>
          </a:pattFill>
        </p:spPr>
        <p:txBody>
          <a:bodyPr bIns="900000" anchor="ctr">
            <a:normAutofit/>
          </a:bodyPr>
          <a:lstStyle>
            <a:lvl1pPr algn="ctr">
              <a:defRPr sz="1100"/>
            </a:lvl1pPr>
          </a:lstStyle>
          <a:p>
            <a:pPr lvl="0"/>
            <a:r>
              <a:rPr lang="en-US"/>
              <a:t>Insert graphic</a:t>
            </a:r>
          </a:p>
        </p:txBody>
      </p:sp>
      <p:sp>
        <p:nvSpPr>
          <p:cNvPr id="16" name="Content Placeholder 12">
            <a:extLst>
              <a:ext uri="{FF2B5EF4-FFF2-40B4-BE49-F238E27FC236}">
                <a16:creationId xmlns:a16="http://schemas.microsoft.com/office/drawing/2014/main" id="{B8F42862-A11A-2F19-16B9-AC6652A9EFCE}"/>
              </a:ext>
            </a:extLst>
          </p:cNvPr>
          <p:cNvSpPr>
            <a:spLocks noGrp="1"/>
          </p:cNvSpPr>
          <p:nvPr>
            <p:ph sz="quarter" idx="17"/>
          </p:nvPr>
        </p:nvSpPr>
        <p:spPr>
          <a:xfrm>
            <a:off x="8040216" y="3644676"/>
            <a:ext cx="3599321" cy="2447925"/>
          </a:xfrm>
        </p:spPr>
        <p:txBody>
          <a:bodyPr/>
          <a:lstStyle>
            <a:lvl1pPr>
              <a:defRPr sz="1600" b="1">
                <a:latin typeface="+mj-l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EB8E4287-48AF-84EB-2E2C-96DD4E16BC4B}"/>
              </a:ext>
            </a:extLst>
          </p:cNvPr>
          <p:cNvSpPr>
            <a:spLocks noGrp="1"/>
          </p:cNvSpPr>
          <p:nvPr>
            <p:ph type="ftr" sz="quarter" idx="18"/>
          </p:nvPr>
        </p:nvSpPr>
        <p:spPr/>
        <p:txBody>
          <a:bodyPr/>
          <a:lstStyle/>
          <a:p>
            <a:r>
              <a:rPr lang="en-US"/>
              <a:t>© SAG ARIS GmbH. All rights reserved.</a:t>
            </a:r>
          </a:p>
        </p:txBody>
      </p:sp>
      <p:sp>
        <p:nvSpPr>
          <p:cNvPr id="7" name="Slide Number Placeholder 6">
            <a:extLst>
              <a:ext uri="{FF2B5EF4-FFF2-40B4-BE49-F238E27FC236}">
                <a16:creationId xmlns:a16="http://schemas.microsoft.com/office/drawing/2014/main" id="{89635549-7376-2661-8A6F-3AF90A68C016}"/>
              </a:ext>
            </a:extLst>
          </p:cNvPr>
          <p:cNvSpPr>
            <a:spLocks noGrp="1"/>
          </p:cNvSpPr>
          <p:nvPr>
            <p:ph type="sldNum" sz="quarter" idx="19"/>
          </p:nvPr>
        </p:nvSpPr>
        <p:spPr/>
        <p:txBody>
          <a:bodyPr/>
          <a:lstStyle/>
          <a:p>
            <a:fld id="{59C7FD53-A61A-46D7-B725-1FF4E056D6EF}" type="slidenum">
              <a:rPr lang="en-US"/>
              <a:pPr/>
              <a:t>‹#›</a:t>
            </a:fld>
            <a:endParaRPr lang="en-US"/>
          </a:p>
        </p:txBody>
      </p:sp>
      <p:sp>
        <p:nvSpPr>
          <p:cNvPr id="3" name="Subtitle 1">
            <a:extLst>
              <a:ext uri="{FF2B5EF4-FFF2-40B4-BE49-F238E27FC236}">
                <a16:creationId xmlns:a16="http://schemas.microsoft.com/office/drawing/2014/main" id="{5C1BB7BA-A92A-FFCE-9336-42CA7DDD533D}"/>
              </a:ext>
            </a:extLst>
          </p:cNvPr>
          <p:cNvSpPr>
            <a:spLocks noGrp="1"/>
          </p:cNvSpPr>
          <p:nvPr>
            <p:ph type="subTitle" sz="quarter" idx="1"/>
          </p:nvPr>
        </p:nvSpPr>
        <p:spPr>
          <a:xfrm>
            <a:off x="550862" y="707400"/>
            <a:ext cx="11088001" cy="290513"/>
          </a:xfrm>
        </p:spPr>
        <p:txBody>
          <a:bodyPr tIns="50800"/>
          <a:lstStyle>
            <a:lvl1pPr marL="0" indent="0">
              <a:lnSpc>
                <a:spcPct val="100000"/>
              </a:lnSpc>
              <a:spcBef>
                <a:spcPct val="0"/>
              </a:spcBef>
              <a:spcAft>
                <a:spcPts val="765"/>
              </a:spcAft>
              <a:buFontTx/>
              <a:buNone/>
              <a:defRPr b="0" baseline="0">
                <a:solidFill>
                  <a:schemeClr val="tx1"/>
                </a:solidFill>
                <a:latin typeface="+mn-lt"/>
                <a:cs typeface="+mn-cs"/>
              </a:defRPr>
            </a:lvl1pPr>
          </a:lstStyle>
          <a:p>
            <a:pPr lvl="0"/>
            <a:r>
              <a:rPr lang="en-US"/>
              <a:t>Click to edit Master subtitle style</a:t>
            </a:r>
          </a:p>
        </p:txBody>
      </p:sp>
      <p:sp>
        <p:nvSpPr>
          <p:cNvPr id="4" name="Freeform: Shape 3">
            <a:extLst>
              <a:ext uri="{FF2B5EF4-FFF2-40B4-BE49-F238E27FC236}">
                <a16:creationId xmlns:a16="http://schemas.microsoft.com/office/drawing/2014/main" id="{ADBD2D0B-8261-8B55-B104-DC42FBCCD29D}"/>
              </a:ext>
            </a:extLst>
          </p:cNvPr>
          <p:cNvSpPr/>
          <p:nvPr userDrawn="1"/>
        </p:nvSpPr>
        <p:spPr>
          <a:xfrm>
            <a:off x="10633946" y="6254726"/>
            <a:ext cx="750046" cy="340300"/>
          </a:xfrm>
          <a:custGeom>
            <a:avLst/>
            <a:gdLst>
              <a:gd name="connsiteX0" fmla="*/ 196641 w 750046"/>
              <a:gd name="connsiteY0" fmla="*/ 94107 h 340300"/>
              <a:gd name="connsiteX1" fmla="*/ 161710 w 750046"/>
              <a:gd name="connsiteY1" fmla="*/ 83866 h 340300"/>
              <a:gd name="connsiteX2" fmla="*/ 123917 w 750046"/>
              <a:gd name="connsiteY2" fmla="*/ 81245 h 340300"/>
              <a:gd name="connsiteX3" fmla="*/ 83005 w 750046"/>
              <a:gd name="connsiteY3" fmla="*/ 85304 h 340300"/>
              <a:gd name="connsiteX4" fmla="*/ 46408 w 750046"/>
              <a:gd name="connsiteY4" fmla="*/ 98878 h 340300"/>
              <a:gd name="connsiteX5" fmla="*/ 19622 w 750046"/>
              <a:gd name="connsiteY5" fmla="*/ 124118 h 340300"/>
              <a:gd name="connsiteX6" fmla="*/ 7674 w 750046"/>
              <a:gd name="connsiteY6" fmla="*/ 163645 h 340300"/>
              <a:gd name="connsiteX7" fmla="*/ 75587 w 750046"/>
              <a:gd name="connsiteY7" fmla="*/ 163645 h 340300"/>
              <a:gd name="connsiteX8" fmla="*/ 88973 w 750046"/>
              <a:gd name="connsiteY8" fmla="*/ 135085 h 340300"/>
              <a:gd name="connsiteX9" fmla="*/ 120543 w 750046"/>
              <a:gd name="connsiteY9" fmla="*/ 126511 h 340300"/>
              <a:gd name="connsiteX10" fmla="*/ 137532 w 750046"/>
              <a:gd name="connsiteY10" fmla="*/ 127693 h 340300"/>
              <a:gd name="connsiteX11" fmla="*/ 151415 w 750046"/>
              <a:gd name="connsiteY11" fmla="*/ 132465 h 340300"/>
              <a:gd name="connsiteX12" fmla="*/ 160984 w 750046"/>
              <a:gd name="connsiteY12" fmla="*/ 142464 h 340300"/>
              <a:gd name="connsiteX13" fmla="*/ 164559 w 750046"/>
              <a:gd name="connsiteY13" fmla="*/ 159842 h 340300"/>
              <a:gd name="connsiteX14" fmla="*/ 158350 w 750046"/>
              <a:gd name="connsiteY14" fmla="*/ 175795 h 340300"/>
              <a:gd name="connsiteX15" fmla="*/ 140166 w 750046"/>
              <a:gd name="connsiteY15" fmla="*/ 184128 h 340300"/>
              <a:gd name="connsiteX16" fmla="*/ 113850 w 750046"/>
              <a:gd name="connsiteY16" fmla="*/ 188429 h 340300"/>
              <a:gd name="connsiteX17" fmla="*/ 83718 w 750046"/>
              <a:gd name="connsiteY17" fmla="*/ 192232 h 340300"/>
              <a:gd name="connsiteX18" fmla="*/ 53330 w 750046"/>
              <a:gd name="connsiteY18" fmla="*/ 198657 h 340300"/>
              <a:gd name="connsiteX19" fmla="*/ 26544 w 750046"/>
              <a:gd name="connsiteY19" fmla="*/ 210793 h 340300"/>
              <a:gd name="connsiteX20" fmla="*/ 7419 w 750046"/>
              <a:gd name="connsiteY20" fmla="*/ 232458 h 340300"/>
              <a:gd name="connsiteX21" fmla="*/ 0 w 750046"/>
              <a:gd name="connsiteY21" fmla="*/ 266972 h 340300"/>
              <a:gd name="connsiteX22" fmla="*/ 6465 w 750046"/>
              <a:gd name="connsiteY22" fmla="*/ 299833 h 340300"/>
              <a:gd name="connsiteX23" fmla="*/ 24407 w 750046"/>
              <a:gd name="connsiteY23" fmla="*/ 322694 h 340300"/>
              <a:gd name="connsiteX24" fmla="*/ 51193 w 750046"/>
              <a:gd name="connsiteY24" fmla="*/ 336027 h 340300"/>
              <a:gd name="connsiteX25" fmla="*/ 84202 w 750046"/>
              <a:gd name="connsiteY25" fmla="*/ 340301 h 340300"/>
              <a:gd name="connsiteX26" fmla="*/ 129172 w 750046"/>
              <a:gd name="connsiteY26" fmla="*/ 333635 h 340300"/>
              <a:gd name="connsiteX27" fmla="*/ 167449 w 750046"/>
              <a:gd name="connsiteY27" fmla="*/ 310303 h 340300"/>
              <a:gd name="connsiteX28" fmla="*/ 167449 w 750046"/>
              <a:gd name="connsiteY28" fmla="*/ 334118 h 340300"/>
              <a:gd name="connsiteX29" fmla="*/ 232512 w 750046"/>
              <a:gd name="connsiteY29" fmla="*/ 334118 h 340300"/>
              <a:gd name="connsiteX30" fmla="*/ 232512 w 750046"/>
              <a:gd name="connsiteY30" fmla="*/ 151267 h 340300"/>
              <a:gd name="connsiteX31" fmla="*/ 222472 w 750046"/>
              <a:gd name="connsiteY31" fmla="*/ 115315 h 340300"/>
              <a:gd name="connsiteX32" fmla="*/ 196641 w 750046"/>
              <a:gd name="connsiteY32" fmla="*/ 94120 h 340300"/>
              <a:gd name="connsiteX33" fmla="*/ 164613 w 750046"/>
              <a:gd name="connsiteY33" fmla="*/ 238869 h 340300"/>
              <a:gd name="connsiteX34" fmla="*/ 163417 w 750046"/>
              <a:gd name="connsiteY34" fmla="*/ 254097 h 340300"/>
              <a:gd name="connsiteX35" fmla="*/ 156952 w 750046"/>
              <a:gd name="connsiteY35" fmla="*/ 272913 h 340300"/>
              <a:gd name="connsiteX36" fmla="*/ 140676 w 750046"/>
              <a:gd name="connsiteY36" fmla="*/ 288866 h 340300"/>
              <a:gd name="connsiteX37" fmla="*/ 109576 w 750046"/>
              <a:gd name="connsiteY37" fmla="*/ 295532 h 340300"/>
              <a:gd name="connsiteX38" fmla="*/ 93784 w 750046"/>
              <a:gd name="connsiteY38" fmla="*/ 294094 h 340300"/>
              <a:gd name="connsiteX39" fmla="*/ 80398 w 750046"/>
              <a:gd name="connsiteY39" fmla="*/ 289094 h 340300"/>
              <a:gd name="connsiteX40" fmla="*/ 71313 w 750046"/>
              <a:gd name="connsiteY40" fmla="*/ 279337 h 340300"/>
              <a:gd name="connsiteX41" fmla="*/ 67966 w 750046"/>
              <a:gd name="connsiteY41" fmla="*/ 264109 h 340300"/>
              <a:gd name="connsiteX42" fmla="*/ 71313 w 750046"/>
              <a:gd name="connsiteY42" fmla="*/ 248398 h 340300"/>
              <a:gd name="connsiteX43" fmla="*/ 80156 w 750046"/>
              <a:gd name="connsiteY43" fmla="*/ 238157 h 340300"/>
              <a:gd name="connsiteX44" fmla="*/ 93072 w 750046"/>
              <a:gd name="connsiteY44" fmla="*/ 231732 h 340300"/>
              <a:gd name="connsiteX45" fmla="*/ 108152 w 750046"/>
              <a:gd name="connsiteY45" fmla="*/ 227929 h 340300"/>
              <a:gd name="connsiteX46" fmla="*/ 124428 w 750046"/>
              <a:gd name="connsiteY46" fmla="*/ 225550 h 340300"/>
              <a:gd name="connsiteX47" fmla="*/ 139978 w 750046"/>
              <a:gd name="connsiteY47" fmla="*/ 223171 h 340300"/>
              <a:gd name="connsiteX48" fmla="*/ 153848 w 750046"/>
              <a:gd name="connsiteY48" fmla="*/ 219596 h 340300"/>
              <a:gd name="connsiteX49" fmla="*/ 164613 w 750046"/>
              <a:gd name="connsiteY49" fmla="*/ 213642 h 340300"/>
              <a:gd name="connsiteX50" fmla="*/ 164627 w 750046"/>
              <a:gd name="connsiteY50" fmla="*/ 213642 h 340300"/>
              <a:gd name="connsiteX51" fmla="*/ 164627 w 750046"/>
              <a:gd name="connsiteY51" fmla="*/ 238869 h 340300"/>
              <a:gd name="connsiteX52" fmla="*/ 403079 w 750046"/>
              <a:gd name="connsiteY52" fmla="*/ 87938 h 340300"/>
              <a:gd name="connsiteX53" fmla="*/ 389424 w 750046"/>
              <a:gd name="connsiteY53" fmla="*/ 89067 h 340300"/>
              <a:gd name="connsiteX54" fmla="*/ 378188 w 750046"/>
              <a:gd name="connsiteY54" fmla="*/ 91741 h 340300"/>
              <a:gd name="connsiteX55" fmla="*/ 355690 w 750046"/>
              <a:gd name="connsiteY55" fmla="*/ 102453 h 340300"/>
              <a:gd name="connsiteX56" fmla="*/ 337035 w 750046"/>
              <a:gd name="connsiteY56" fmla="*/ 119119 h 340300"/>
              <a:gd name="connsiteX57" fmla="*/ 324119 w 750046"/>
              <a:gd name="connsiteY57" fmla="*/ 140314 h 340300"/>
              <a:gd name="connsiteX58" fmla="*/ 323165 w 750046"/>
              <a:gd name="connsiteY58" fmla="*/ 140314 h 340300"/>
              <a:gd name="connsiteX59" fmla="*/ 323165 w 750046"/>
              <a:gd name="connsiteY59" fmla="*/ 87938 h 340300"/>
              <a:gd name="connsiteX60" fmla="*/ 258572 w 750046"/>
              <a:gd name="connsiteY60" fmla="*/ 87938 h 340300"/>
              <a:gd name="connsiteX61" fmla="*/ 258572 w 750046"/>
              <a:gd name="connsiteY61" fmla="*/ 334118 h 340300"/>
              <a:gd name="connsiteX62" fmla="*/ 326498 w 750046"/>
              <a:gd name="connsiteY62" fmla="*/ 334118 h 340300"/>
              <a:gd name="connsiteX63" fmla="*/ 326498 w 750046"/>
              <a:gd name="connsiteY63" fmla="*/ 229824 h 340300"/>
              <a:gd name="connsiteX64" fmla="*/ 329871 w 750046"/>
              <a:gd name="connsiteY64" fmla="*/ 198872 h 340300"/>
              <a:gd name="connsiteX65" fmla="*/ 335180 w 750046"/>
              <a:gd name="connsiteY65" fmla="*/ 183725 h 340300"/>
              <a:gd name="connsiteX66" fmla="*/ 341107 w 750046"/>
              <a:gd name="connsiteY66" fmla="*/ 173873 h 340300"/>
              <a:gd name="connsiteX67" fmla="*/ 361926 w 750046"/>
              <a:gd name="connsiteY67" fmla="*/ 156966 h 340300"/>
              <a:gd name="connsiteX68" fmla="*/ 393496 w 750046"/>
              <a:gd name="connsiteY68" fmla="*/ 150783 h 340300"/>
              <a:gd name="connsiteX69" fmla="*/ 406412 w 750046"/>
              <a:gd name="connsiteY69" fmla="*/ 151482 h 340300"/>
              <a:gd name="connsiteX70" fmla="*/ 411412 w 750046"/>
              <a:gd name="connsiteY70" fmla="*/ 152087 h 340300"/>
              <a:gd name="connsiteX71" fmla="*/ 417890 w 750046"/>
              <a:gd name="connsiteY71" fmla="*/ 153149 h 340300"/>
              <a:gd name="connsiteX72" fmla="*/ 417890 w 750046"/>
              <a:gd name="connsiteY72" fmla="*/ 90303 h 340300"/>
              <a:gd name="connsiteX73" fmla="*/ 403066 w 750046"/>
              <a:gd name="connsiteY73" fmla="*/ 87924 h 340300"/>
              <a:gd name="connsiteX74" fmla="*/ 403079 w 750046"/>
              <a:gd name="connsiteY74" fmla="*/ 87924 h 340300"/>
              <a:gd name="connsiteX75" fmla="*/ 438144 w 750046"/>
              <a:gd name="connsiteY75" fmla="*/ 334118 h 340300"/>
              <a:gd name="connsiteX76" fmla="*/ 506083 w 750046"/>
              <a:gd name="connsiteY76" fmla="*/ 334118 h 340300"/>
              <a:gd name="connsiteX77" fmla="*/ 506083 w 750046"/>
              <a:gd name="connsiteY77" fmla="*/ 87938 h 340300"/>
              <a:gd name="connsiteX78" fmla="*/ 438144 w 750046"/>
              <a:gd name="connsiteY78" fmla="*/ 87938 h 340300"/>
              <a:gd name="connsiteX79" fmla="*/ 438144 w 750046"/>
              <a:gd name="connsiteY79" fmla="*/ 334118 h 340300"/>
              <a:gd name="connsiteX80" fmla="*/ 743326 w 750046"/>
              <a:gd name="connsiteY80" fmla="*/ 226276 h 340300"/>
              <a:gd name="connsiteX81" fmla="*/ 725626 w 750046"/>
              <a:gd name="connsiteY81" fmla="*/ 206748 h 340300"/>
              <a:gd name="connsiteX82" fmla="*/ 700506 w 750046"/>
              <a:gd name="connsiteY82" fmla="*/ 194141 h 340300"/>
              <a:gd name="connsiteX83" fmla="*/ 671570 w 750046"/>
              <a:gd name="connsiteY83" fmla="*/ 186050 h 340300"/>
              <a:gd name="connsiteX84" fmla="*/ 643346 w 750046"/>
              <a:gd name="connsiteY84" fmla="*/ 179868 h 340300"/>
              <a:gd name="connsiteX85" fmla="*/ 618710 w 750046"/>
              <a:gd name="connsiteY85" fmla="*/ 173443 h 340300"/>
              <a:gd name="connsiteX86" fmla="*/ 601252 w 750046"/>
              <a:gd name="connsiteY86" fmla="*/ 164156 h 340300"/>
              <a:gd name="connsiteX87" fmla="*/ 594545 w 750046"/>
              <a:gd name="connsiteY87" fmla="*/ 149399 h 340300"/>
              <a:gd name="connsiteX88" fmla="*/ 598376 w 750046"/>
              <a:gd name="connsiteY88" fmla="*/ 137263 h 340300"/>
              <a:gd name="connsiteX89" fmla="*/ 607717 w 750046"/>
              <a:gd name="connsiteY89" fmla="*/ 130368 h 340300"/>
              <a:gd name="connsiteX90" fmla="*/ 619920 w 750046"/>
              <a:gd name="connsiteY90" fmla="*/ 127277 h 340300"/>
              <a:gd name="connsiteX91" fmla="*/ 632365 w 750046"/>
              <a:gd name="connsiteY91" fmla="*/ 126564 h 340300"/>
              <a:gd name="connsiteX92" fmla="*/ 663936 w 750046"/>
              <a:gd name="connsiteY92" fmla="*/ 133459 h 340300"/>
              <a:gd name="connsiteX93" fmla="*/ 678760 w 750046"/>
              <a:gd name="connsiteY93" fmla="*/ 159882 h 340300"/>
              <a:gd name="connsiteX94" fmla="*/ 743353 w 750046"/>
              <a:gd name="connsiteY94" fmla="*/ 159882 h 340300"/>
              <a:gd name="connsiteX95" fmla="*/ 731633 w 750046"/>
              <a:gd name="connsiteY95" fmla="*/ 122022 h 340300"/>
              <a:gd name="connsiteX96" fmla="*/ 706998 w 750046"/>
              <a:gd name="connsiteY96" fmla="*/ 97964 h 340300"/>
              <a:gd name="connsiteX97" fmla="*/ 673263 w 750046"/>
              <a:gd name="connsiteY97" fmla="*/ 85102 h 340300"/>
              <a:gd name="connsiteX98" fmla="*/ 634274 w 750046"/>
              <a:gd name="connsiteY98" fmla="*/ 81299 h 340300"/>
              <a:gd name="connsiteX99" fmla="*/ 595043 w 750046"/>
              <a:gd name="connsiteY99" fmla="*/ 84860 h 340300"/>
              <a:gd name="connsiteX100" fmla="*/ 560596 w 750046"/>
              <a:gd name="connsiteY100" fmla="*/ 97238 h 340300"/>
              <a:gd name="connsiteX101" fmla="*/ 535960 w 750046"/>
              <a:gd name="connsiteY101" fmla="*/ 121296 h 340300"/>
              <a:gd name="connsiteX102" fmla="*/ 526620 w 750046"/>
              <a:gd name="connsiteY102" fmla="*/ 160339 h 340300"/>
              <a:gd name="connsiteX103" fmla="*/ 533326 w 750046"/>
              <a:gd name="connsiteY103" fmla="*/ 187716 h 340300"/>
              <a:gd name="connsiteX104" fmla="*/ 551027 w 750046"/>
              <a:gd name="connsiteY104" fmla="*/ 206291 h 340300"/>
              <a:gd name="connsiteX105" fmla="*/ 576146 w 750046"/>
              <a:gd name="connsiteY105" fmla="*/ 218185 h 340300"/>
              <a:gd name="connsiteX106" fmla="*/ 605082 w 750046"/>
              <a:gd name="connsiteY106" fmla="*/ 226047 h 340300"/>
              <a:gd name="connsiteX107" fmla="*/ 661772 w 750046"/>
              <a:gd name="connsiteY107" fmla="*/ 241275 h 340300"/>
              <a:gd name="connsiteX108" fmla="*/ 682107 w 750046"/>
              <a:gd name="connsiteY108" fmla="*/ 264123 h 340300"/>
              <a:gd name="connsiteX109" fmla="*/ 677793 w 750046"/>
              <a:gd name="connsiteY109" fmla="*/ 279122 h 340300"/>
              <a:gd name="connsiteX110" fmla="*/ 667041 w 750046"/>
              <a:gd name="connsiteY110" fmla="*/ 288637 h 340300"/>
              <a:gd name="connsiteX111" fmla="*/ 652687 w 750046"/>
              <a:gd name="connsiteY111" fmla="*/ 293879 h 340300"/>
              <a:gd name="connsiteX112" fmla="*/ 637607 w 750046"/>
              <a:gd name="connsiteY112" fmla="*/ 295559 h 340300"/>
              <a:gd name="connsiteX113" fmla="*/ 618227 w 750046"/>
              <a:gd name="connsiteY113" fmla="*/ 293180 h 340300"/>
              <a:gd name="connsiteX114" fmla="*/ 601722 w 750046"/>
              <a:gd name="connsiteY114" fmla="*/ 285788 h 340300"/>
              <a:gd name="connsiteX115" fmla="*/ 590003 w 750046"/>
              <a:gd name="connsiteY115" fmla="*/ 272926 h 340300"/>
              <a:gd name="connsiteX116" fmla="*/ 590029 w 750046"/>
              <a:gd name="connsiteY116" fmla="*/ 272926 h 340300"/>
              <a:gd name="connsiteX117" fmla="*/ 585487 w 750046"/>
              <a:gd name="connsiteY117" fmla="*/ 254124 h 340300"/>
              <a:gd name="connsiteX118" fmla="*/ 520894 w 750046"/>
              <a:gd name="connsiteY118" fmla="*/ 254124 h 340300"/>
              <a:gd name="connsiteX119" fmla="*/ 532143 w 750046"/>
              <a:gd name="connsiteY119" fmla="*/ 295317 h 340300"/>
              <a:gd name="connsiteX120" fmla="*/ 558459 w 750046"/>
              <a:gd name="connsiteY120" fmla="*/ 321740 h 340300"/>
              <a:gd name="connsiteX121" fmla="*/ 595043 w 750046"/>
              <a:gd name="connsiteY121" fmla="*/ 336027 h 340300"/>
              <a:gd name="connsiteX122" fmla="*/ 637150 w 750046"/>
              <a:gd name="connsiteY122" fmla="*/ 340301 h 340300"/>
              <a:gd name="connsiteX123" fmla="*/ 678532 w 750046"/>
              <a:gd name="connsiteY123" fmla="*/ 336255 h 340300"/>
              <a:gd name="connsiteX124" fmla="*/ 714659 w 750046"/>
              <a:gd name="connsiteY124" fmla="*/ 322211 h 340300"/>
              <a:gd name="connsiteX125" fmla="*/ 740235 w 750046"/>
              <a:gd name="connsiteY125" fmla="*/ 295788 h 340300"/>
              <a:gd name="connsiteX126" fmla="*/ 750046 w 750046"/>
              <a:gd name="connsiteY126" fmla="*/ 255064 h 340300"/>
              <a:gd name="connsiteX127" fmla="*/ 743340 w 750046"/>
              <a:gd name="connsiteY127" fmla="*/ 226262 h 340300"/>
              <a:gd name="connsiteX128" fmla="*/ 492294 w 750046"/>
              <a:gd name="connsiteY128" fmla="*/ 4207 h 340300"/>
              <a:gd name="connsiteX129" fmla="*/ 472120 w 750046"/>
              <a:gd name="connsiteY129" fmla="*/ 0 h 340300"/>
              <a:gd name="connsiteX130" fmla="*/ 452175 w 750046"/>
              <a:gd name="connsiteY130" fmla="*/ 4207 h 340300"/>
              <a:gd name="connsiteX131" fmla="*/ 438104 w 750046"/>
              <a:gd name="connsiteY131" fmla="*/ 16101 h 340300"/>
              <a:gd name="connsiteX132" fmla="*/ 433171 w 750046"/>
              <a:gd name="connsiteY132" fmla="*/ 33143 h 340300"/>
              <a:gd name="connsiteX133" fmla="*/ 438104 w 750046"/>
              <a:gd name="connsiteY133" fmla="*/ 50642 h 340300"/>
              <a:gd name="connsiteX134" fmla="*/ 452175 w 750046"/>
              <a:gd name="connsiteY134" fmla="*/ 62778 h 340300"/>
              <a:gd name="connsiteX135" fmla="*/ 472120 w 750046"/>
              <a:gd name="connsiteY135" fmla="*/ 67213 h 340300"/>
              <a:gd name="connsiteX136" fmla="*/ 492294 w 750046"/>
              <a:gd name="connsiteY136" fmla="*/ 62778 h 340300"/>
              <a:gd name="connsiteX137" fmla="*/ 506124 w 750046"/>
              <a:gd name="connsiteY137" fmla="*/ 50642 h 340300"/>
              <a:gd name="connsiteX138" fmla="*/ 511056 w 750046"/>
              <a:gd name="connsiteY138" fmla="*/ 33143 h 340300"/>
              <a:gd name="connsiteX139" fmla="*/ 506124 w 750046"/>
              <a:gd name="connsiteY139" fmla="*/ 16101 h 340300"/>
              <a:gd name="connsiteX140" fmla="*/ 492294 w 750046"/>
              <a:gd name="connsiteY140" fmla="*/ 4207 h 34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750046" h="340300">
                <a:moveTo>
                  <a:pt x="196641" y="94107"/>
                </a:moveTo>
                <a:cubicBezTo>
                  <a:pt x="186117" y="89040"/>
                  <a:pt x="174465" y="85626"/>
                  <a:pt x="161710" y="83866"/>
                </a:cubicBezTo>
                <a:cubicBezTo>
                  <a:pt x="148956" y="82132"/>
                  <a:pt x="136362" y="81245"/>
                  <a:pt x="123917" y="81245"/>
                </a:cubicBezTo>
                <a:cubicBezTo>
                  <a:pt x="110195" y="81245"/>
                  <a:pt x="96553" y="82602"/>
                  <a:pt x="83005" y="85304"/>
                </a:cubicBezTo>
                <a:cubicBezTo>
                  <a:pt x="69444" y="88005"/>
                  <a:pt x="57241" y="92521"/>
                  <a:pt x="46408" y="98878"/>
                </a:cubicBezTo>
                <a:cubicBezTo>
                  <a:pt x="35576" y="105235"/>
                  <a:pt x="26638" y="113635"/>
                  <a:pt x="19622" y="124118"/>
                </a:cubicBezTo>
                <a:cubicBezTo>
                  <a:pt x="12607" y="134602"/>
                  <a:pt x="8615" y="147773"/>
                  <a:pt x="7674" y="163645"/>
                </a:cubicBezTo>
                <a:lnTo>
                  <a:pt x="75587" y="163645"/>
                </a:lnTo>
                <a:cubicBezTo>
                  <a:pt x="76863" y="150313"/>
                  <a:pt x="81325" y="140797"/>
                  <a:pt x="88973" y="135085"/>
                </a:cubicBezTo>
                <a:cubicBezTo>
                  <a:pt x="96620" y="129373"/>
                  <a:pt x="107157" y="126511"/>
                  <a:pt x="120543" y="126511"/>
                </a:cubicBezTo>
                <a:cubicBezTo>
                  <a:pt x="126605" y="126511"/>
                  <a:pt x="132263" y="126900"/>
                  <a:pt x="137532" y="127693"/>
                </a:cubicBezTo>
                <a:cubicBezTo>
                  <a:pt x="142800" y="128500"/>
                  <a:pt x="147423" y="130086"/>
                  <a:pt x="151415" y="132465"/>
                </a:cubicBezTo>
                <a:cubicBezTo>
                  <a:pt x="155393" y="134844"/>
                  <a:pt x="158592" y="138177"/>
                  <a:pt x="160984" y="142464"/>
                </a:cubicBezTo>
                <a:cubicBezTo>
                  <a:pt x="163377" y="146765"/>
                  <a:pt x="164559" y="152544"/>
                  <a:pt x="164559" y="159842"/>
                </a:cubicBezTo>
                <a:cubicBezTo>
                  <a:pt x="164882" y="166817"/>
                  <a:pt x="162812" y="172153"/>
                  <a:pt x="158350" y="175795"/>
                </a:cubicBezTo>
                <a:cubicBezTo>
                  <a:pt x="153888" y="179451"/>
                  <a:pt x="147827" y="182220"/>
                  <a:pt x="140166" y="184128"/>
                </a:cubicBezTo>
                <a:cubicBezTo>
                  <a:pt x="132518" y="186050"/>
                  <a:pt x="123742" y="187461"/>
                  <a:pt x="113850" y="188429"/>
                </a:cubicBezTo>
                <a:cubicBezTo>
                  <a:pt x="103958" y="189370"/>
                  <a:pt x="93919" y="190660"/>
                  <a:pt x="83718" y="192232"/>
                </a:cubicBezTo>
                <a:cubicBezTo>
                  <a:pt x="73503" y="193832"/>
                  <a:pt x="63383" y="195969"/>
                  <a:pt x="53330" y="198657"/>
                </a:cubicBezTo>
                <a:cubicBezTo>
                  <a:pt x="43290" y="201358"/>
                  <a:pt x="34353" y="205404"/>
                  <a:pt x="26544" y="210793"/>
                </a:cubicBezTo>
                <a:cubicBezTo>
                  <a:pt x="18722" y="216182"/>
                  <a:pt x="12351" y="223400"/>
                  <a:pt x="7419" y="232458"/>
                </a:cubicBezTo>
                <a:cubicBezTo>
                  <a:pt x="2460" y="241503"/>
                  <a:pt x="0" y="253008"/>
                  <a:pt x="0" y="266972"/>
                </a:cubicBezTo>
                <a:cubicBezTo>
                  <a:pt x="0" y="279673"/>
                  <a:pt x="2164" y="290627"/>
                  <a:pt x="6465" y="299833"/>
                </a:cubicBezTo>
                <a:cubicBezTo>
                  <a:pt x="10765" y="309053"/>
                  <a:pt x="16746" y="316660"/>
                  <a:pt x="24407" y="322694"/>
                </a:cubicBezTo>
                <a:cubicBezTo>
                  <a:pt x="32054" y="328729"/>
                  <a:pt x="40979" y="333164"/>
                  <a:pt x="51193" y="336027"/>
                </a:cubicBezTo>
                <a:cubicBezTo>
                  <a:pt x="61407" y="338876"/>
                  <a:pt x="72401" y="340301"/>
                  <a:pt x="84202" y="340301"/>
                </a:cubicBezTo>
                <a:cubicBezTo>
                  <a:pt x="99510" y="340301"/>
                  <a:pt x="114495" y="338070"/>
                  <a:pt x="129172" y="333635"/>
                </a:cubicBezTo>
                <a:cubicBezTo>
                  <a:pt x="143848" y="329186"/>
                  <a:pt x="156603" y="321418"/>
                  <a:pt x="167449" y="310303"/>
                </a:cubicBezTo>
                <a:cubicBezTo>
                  <a:pt x="167772" y="314429"/>
                  <a:pt x="167449" y="334118"/>
                  <a:pt x="167449" y="334118"/>
                </a:cubicBezTo>
                <a:lnTo>
                  <a:pt x="232512" y="334118"/>
                </a:lnTo>
                <a:lnTo>
                  <a:pt x="232512" y="151267"/>
                </a:lnTo>
                <a:cubicBezTo>
                  <a:pt x="232512" y="136349"/>
                  <a:pt x="229179" y="124360"/>
                  <a:pt x="222472" y="115315"/>
                </a:cubicBezTo>
                <a:cubicBezTo>
                  <a:pt x="215766" y="106270"/>
                  <a:pt x="207164" y="99214"/>
                  <a:pt x="196641" y="94120"/>
                </a:cubicBezTo>
                <a:close/>
                <a:moveTo>
                  <a:pt x="164613" y="238869"/>
                </a:moveTo>
                <a:cubicBezTo>
                  <a:pt x="164613" y="242673"/>
                  <a:pt x="164210" y="247753"/>
                  <a:pt x="163417" y="254097"/>
                </a:cubicBezTo>
                <a:cubicBezTo>
                  <a:pt x="162624" y="260467"/>
                  <a:pt x="160460" y="266730"/>
                  <a:pt x="156952" y="272913"/>
                </a:cubicBezTo>
                <a:cubicBezTo>
                  <a:pt x="153431" y="279095"/>
                  <a:pt x="148015" y="284417"/>
                  <a:pt x="140676" y="288866"/>
                </a:cubicBezTo>
                <a:cubicBezTo>
                  <a:pt x="133325" y="293315"/>
                  <a:pt x="122963" y="295532"/>
                  <a:pt x="109576" y="295532"/>
                </a:cubicBezTo>
                <a:cubicBezTo>
                  <a:pt x="104147" y="295532"/>
                  <a:pt x="98878" y="295062"/>
                  <a:pt x="93784" y="294094"/>
                </a:cubicBezTo>
                <a:cubicBezTo>
                  <a:pt x="88691" y="293153"/>
                  <a:pt x="84215" y="291473"/>
                  <a:pt x="80398" y="289094"/>
                </a:cubicBezTo>
                <a:cubicBezTo>
                  <a:pt x="76581" y="286716"/>
                  <a:pt x="73544" y="283463"/>
                  <a:pt x="71313" y="279337"/>
                </a:cubicBezTo>
                <a:cubicBezTo>
                  <a:pt x="69082" y="275224"/>
                  <a:pt x="67966" y="270440"/>
                  <a:pt x="67966" y="264109"/>
                </a:cubicBezTo>
                <a:cubicBezTo>
                  <a:pt x="67966" y="257779"/>
                  <a:pt x="69082" y="252538"/>
                  <a:pt x="71313" y="248398"/>
                </a:cubicBezTo>
                <a:cubicBezTo>
                  <a:pt x="73530" y="244272"/>
                  <a:pt x="76487" y="240858"/>
                  <a:pt x="80156" y="238157"/>
                </a:cubicBezTo>
                <a:cubicBezTo>
                  <a:pt x="83812" y="235455"/>
                  <a:pt x="88126" y="233332"/>
                  <a:pt x="93072" y="231732"/>
                </a:cubicBezTo>
                <a:cubicBezTo>
                  <a:pt x="98018" y="230147"/>
                  <a:pt x="103031" y="228883"/>
                  <a:pt x="108152" y="227929"/>
                </a:cubicBezTo>
                <a:cubicBezTo>
                  <a:pt x="113568" y="226988"/>
                  <a:pt x="118984" y="226195"/>
                  <a:pt x="124428" y="225550"/>
                </a:cubicBezTo>
                <a:cubicBezTo>
                  <a:pt x="129844" y="224932"/>
                  <a:pt x="135032" y="224139"/>
                  <a:pt x="139978" y="223171"/>
                </a:cubicBezTo>
                <a:cubicBezTo>
                  <a:pt x="144910" y="222217"/>
                  <a:pt x="149547" y="221021"/>
                  <a:pt x="153848" y="219596"/>
                </a:cubicBezTo>
                <a:cubicBezTo>
                  <a:pt x="158148" y="218172"/>
                  <a:pt x="161737" y="216182"/>
                  <a:pt x="164613" y="213642"/>
                </a:cubicBezTo>
                <a:lnTo>
                  <a:pt x="164627" y="213642"/>
                </a:lnTo>
                <a:cubicBezTo>
                  <a:pt x="164627" y="213642"/>
                  <a:pt x="164627" y="238869"/>
                  <a:pt x="164627" y="238869"/>
                </a:cubicBezTo>
                <a:close/>
                <a:moveTo>
                  <a:pt x="403079" y="87938"/>
                </a:moveTo>
                <a:cubicBezTo>
                  <a:pt x="398442" y="87938"/>
                  <a:pt x="393886" y="88301"/>
                  <a:pt x="389424" y="89067"/>
                </a:cubicBezTo>
                <a:cubicBezTo>
                  <a:pt x="385594" y="89672"/>
                  <a:pt x="381844" y="90586"/>
                  <a:pt x="378188" y="91741"/>
                </a:cubicBezTo>
                <a:cubicBezTo>
                  <a:pt x="370218" y="94282"/>
                  <a:pt x="362719" y="97870"/>
                  <a:pt x="355690" y="102453"/>
                </a:cubicBezTo>
                <a:cubicBezTo>
                  <a:pt x="348674" y="107050"/>
                  <a:pt x="342465" y="112627"/>
                  <a:pt x="337035" y="119119"/>
                </a:cubicBezTo>
                <a:cubicBezTo>
                  <a:pt x="331605" y="125637"/>
                  <a:pt x="327304" y="132707"/>
                  <a:pt x="324119" y="140314"/>
                </a:cubicBezTo>
                <a:lnTo>
                  <a:pt x="323165" y="140314"/>
                </a:lnTo>
                <a:lnTo>
                  <a:pt x="323165" y="87938"/>
                </a:lnTo>
                <a:lnTo>
                  <a:pt x="258572" y="87938"/>
                </a:lnTo>
                <a:lnTo>
                  <a:pt x="258572" y="334118"/>
                </a:lnTo>
                <a:lnTo>
                  <a:pt x="326498" y="334118"/>
                </a:lnTo>
                <a:lnTo>
                  <a:pt x="326498" y="229824"/>
                </a:lnTo>
                <a:cubicBezTo>
                  <a:pt x="326498" y="218723"/>
                  <a:pt x="327627" y="208401"/>
                  <a:pt x="329871" y="198872"/>
                </a:cubicBezTo>
                <a:cubicBezTo>
                  <a:pt x="331121" y="193442"/>
                  <a:pt x="332922" y="188388"/>
                  <a:pt x="335180" y="183725"/>
                </a:cubicBezTo>
                <a:cubicBezTo>
                  <a:pt x="336860" y="180217"/>
                  <a:pt x="338849" y="176938"/>
                  <a:pt x="341107" y="173873"/>
                </a:cubicBezTo>
                <a:cubicBezTo>
                  <a:pt x="346362" y="166710"/>
                  <a:pt x="353311" y="161092"/>
                  <a:pt x="361926" y="156966"/>
                </a:cubicBezTo>
                <a:cubicBezTo>
                  <a:pt x="370527" y="152853"/>
                  <a:pt x="381051" y="150783"/>
                  <a:pt x="393496" y="150783"/>
                </a:cubicBezTo>
                <a:cubicBezTo>
                  <a:pt x="397649" y="150783"/>
                  <a:pt x="401950" y="151012"/>
                  <a:pt x="406412" y="151482"/>
                </a:cubicBezTo>
                <a:cubicBezTo>
                  <a:pt x="408186" y="151670"/>
                  <a:pt x="409853" y="151872"/>
                  <a:pt x="411412" y="152087"/>
                </a:cubicBezTo>
                <a:cubicBezTo>
                  <a:pt x="413804" y="152410"/>
                  <a:pt x="415955" y="152772"/>
                  <a:pt x="417890" y="153149"/>
                </a:cubicBezTo>
                <a:lnTo>
                  <a:pt x="417890" y="90303"/>
                </a:lnTo>
                <a:cubicBezTo>
                  <a:pt x="412460" y="88717"/>
                  <a:pt x="407514" y="87924"/>
                  <a:pt x="403066" y="87924"/>
                </a:cubicBezTo>
                <a:lnTo>
                  <a:pt x="403079" y="87924"/>
                </a:lnTo>
                <a:close/>
                <a:moveTo>
                  <a:pt x="438144" y="334118"/>
                </a:moveTo>
                <a:lnTo>
                  <a:pt x="506083" y="334118"/>
                </a:lnTo>
                <a:lnTo>
                  <a:pt x="506083" y="87938"/>
                </a:lnTo>
                <a:lnTo>
                  <a:pt x="438144" y="87938"/>
                </a:lnTo>
                <a:lnTo>
                  <a:pt x="438144" y="334118"/>
                </a:lnTo>
                <a:close/>
                <a:moveTo>
                  <a:pt x="743326" y="226276"/>
                </a:moveTo>
                <a:cubicBezTo>
                  <a:pt x="738864" y="218494"/>
                  <a:pt x="732950" y="211989"/>
                  <a:pt x="725626" y="206748"/>
                </a:cubicBezTo>
                <a:cubicBezTo>
                  <a:pt x="718274" y="201506"/>
                  <a:pt x="709901" y="197299"/>
                  <a:pt x="700506" y="194141"/>
                </a:cubicBezTo>
                <a:cubicBezTo>
                  <a:pt x="691098" y="190969"/>
                  <a:pt x="681462" y="188281"/>
                  <a:pt x="671570" y="186050"/>
                </a:cubicBezTo>
                <a:cubicBezTo>
                  <a:pt x="662001" y="183846"/>
                  <a:pt x="652593" y="181776"/>
                  <a:pt x="643346" y="179868"/>
                </a:cubicBezTo>
                <a:cubicBezTo>
                  <a:pt x="634086" y="177959"/>
                  <a:pt x="625887" y="175809"/>
                  <a:pt x="618710" y="173443"/>
                </a:cubicBezTo>
                <a:cubicBezTo>
                  <a:pt x="611533" y="171051"/>
                  <a:pt x="605714" y="167960"/>
                  <a:pt x="601252" y="164156"/>
                </a:cubicBezTo>
                <a:cubicBezTo>
                  <a:pt x="596776" y="160353"/>
                  <a:pt x="594545" y="155434"/>
                  <a:pt x="594545" y="149399"/>
                </a:cubicBezTo>
                <a:cubicBezTo>
                  <a:pt x="594545" y="144332"/>
                  <a:pt x="595809" y="140273"/>
                  <a:pt x="598376" y="137263"/>
                </a:cubicBezTo>
                <a:cubicBezTo>
                  <a:pt x="600929" y="134266"/>
                  <a:pt x="604047" y="131967"/>
                  <a:pt x="607717" y="130368"/>
                </a:cubicBezTo>
                <a:cubicBezTo>
                  <a:pt x="611372" y="128782"/>
                  <a:pt x="615445" y="127747"/>
                  <a:pt x="619920" y="127277"/>
                </a:cubicBezTo>
                <a:cubicBezTo>
                  <a:pt x="624396" y="126806"/>
                  <a:pt x="628535" y="126564"/>
                  <a:pt x="632365" y="126564"/>
                </a:cubicBezTo>
                <a:cubicBezTo>
                  <a:pt x="644488" y="126564"/>
                  <a:pt x="654998" y="128863"/>
                  <a:pt x="663936" y="133459"/>
                </a:cubicBezTo>
                <a:cubicBezTo>
                  <a:pt x="672860" y="138069"/>
                  <a:pt x="677806" y="146872"/>
                  <a:pt x="678760" y="159882"/>
                </a:cubicBezTo>
                <a:lnTo>
                  <a:pt x="743353" y="159882"/>
                </a:lnTo>
                <a:cubicBezTo>
                  <a:pt x="742076" y="144655"/>
                  <a:pt x="738165" y="132021"/>
                  <a:pt x="731633" y="122022"/>
                </a:cubicBezTo>
                <a:cubicBezTo>
                  <a:pt x="725088" y="112009"/>
                  <a:pt x="716876" y="103999"/>
                  <a:pt x="706998" y="97964"/>
                </a:cubicBezTo>
                <a:cubicBezTo>
                  <a:pt x="697119" y="91930"/>
                  <a:pt x="685857" y="87656"/>
                  <a:pt x="673263" y="85102"/>
                </a:cubicBezTo>
                <a:cubicBezTo>
                  <a:pt x="660643" y="82562"/>
                  <a:pt x="647647" y="81299"/>
                  <a:pt x="634274" y="81299"/>
                </a:cubicBezTo>
                <a:cubicBezTo>
                  <a:pt x="620901" y="81299"/>
                  <a:pt x="607797" y="82481"/>
                  <a:pt x="595043" y="84860"/>
                </a:cubicBezTo>
                <a:cubicBezTo>
                  <a:pt x="582275" y="87252"/>
                  <a:pt x="570797" y="91379"/>
                  <a:pt x="560596" y="97238"/>
                </a:cubicBezTo>
                <a:cubicBezTo>
                  <a:pt x="550381" y="103112"/>
                  <a:pt x="542170" y="111149"/>
                  <a:pt x="535960" y="121296"/>
                </a:cubicBezTo>
                <a:cubicBezTo>
                  <a:pt x="529724" y="131457"/>
                  <a:pt x="526620" y="144467"/>
                  <a:pt x="526620" y="160339"/>
                </a:cubicBezTo>
                <a:cubicBezTo>
                  <a:pt x="526620" y="171132"/>
                  <a:pt x="528851" y="180271"/>
                  <a:pt x="533326" y="187716"/>
                </a:cubicBezTo>
                <a:cubicBezTo>
                  <a:pt x="537788" y="195176"/>
                  <a:pt x="543688" y="201358"/>
                  <a:pt x="551027" y="206291"/>
                </a:cubicBezTo>
                <a:cubicBezTo>
                  <a:pt x="558351" y="211210"/>
                  <a:pt x="566738" y="215174"/>
                  <a:pt x="576146" y="218185"/>
                </a:cubicBezTo>
                <a:cubicBezTo>
                  <a:pt x="585541" y="221222"/>
                  <a:pt x="595204" y="223816"/>
                  <a:pt x="605082" y="226047"/>
                </a:cubicBezTo>
                <a:cubicBezTo>
                  <a:pt x="629315" y="231114"/>
                  <a:pt x="648211" y="236208"/>
                  <a:pt x="661772" y="241275"/>
                </a:cubicBezTo>
                <a:cubicBezTo>
                  <a:pt x="675320" y="246342"/>
                  <a:pt x="682107" y="253976"/>
                  <a:pt x="682107" y="264123"/>
                </a:cubicBezTo>
                <a:cubicBezTo>
                  <a:pt x="682107" y="270171"/>
                  <a:pt x="680669" y="275171"/>
                  <a:pt x="677793" y="279122"/>
                </a:cubicBezTo>
                <a:cubicBezTo>
                  <a:pt x="674943" y="283100"/>
                  <a:pt x="671341" y="286272"/>
                  <a:pt x="667041" y="288637"/>
                </a:cubicBezTo>
                <a:cubicBezTo>
                  <a:pt x="662726" y="291016"/>
                  <a:pt x="657955" y="292764"/>
                  <a:pt x="652687" y="293879"/>
                </a:cubicBezTo>
                <a:cubicBezTo>
                  <a:pt x="647418" y="295008"/>
                  <a:pt x="642392" y="295559"/>
                  <a:pt x="637607" y="295559"/>
                </a:cubicBezTo>
                <a:cubicBezTo>
                  <a:pt x="630914" y="295559"/>
                  <a:pt x="624436" y="294766"/>
                  <a:pt x="618227" y="293180"/>
                </a:cubicBezTo>
                <a:cubicBezTo>
                  <a:pt x="612017" y="291581"/>
                  <a:pt x="606520" y="289135"/>
                  <a:pt x="601722" y="285788"/>
                </a:cubicBezTo>
                <a:cubicBezTo>
                  <a:pt x="596938" y="282455"/>
                  <a:pt x="593027" y="278168"/>
                  <a:pt x="590003" y="272926"/>
                </a:cubicBezTo>
                <a:lnTo>
                  <a:pt x="590029" y="272926"/>
                </a:lnTo>
                <a:cubicBezTo>
                  <a:pt x="587005" y="267698"/>
                  <a:pt x="585487" y="261435"/>
                  <a:pt x="585487" y="254124"/>
                </a:cubicBezTo>
                <a:lnTo>
                  <a:pt x="520894" y="254124"/>
                </a:lnTo>
                <a:cubicBezTo>
                  <a:pt x="521539" y="270641"/>
                  <a:pt x="525289" y="284364"/>
                  <a:pt x="532143" y="295317"/>
                </a:cubicBezTo>
                <a:cubicBezTo>
                  <a:pt x="539011" y="306271"/>
                  <a:pt x="547774" y="315074"/>
                  <a:pt x="558459" y="321740"/>
                </a:cubicBezTo>
                <a:cubicBezTo>
                  <a:pt x="569144" y="328406"/>
                  <a:pt x="581334" y="333164"/>
                  <a:pt x="595043" y="336027"/>
                </a:cubicBezTo>
                <a:cubicBezTo>
                  <a:pt x="608751" y="338876"/>
                  <a:pt x="623119" y="340301"/>
                  <a:pt x="637150" y="340301"/>
                </a:cubicBezTo>
                <a:cubicBezTo>
                  <a:pt x="651181" y="340301"/>
                  <a:pt x="664971" y="338943"/>
                  <a:pt x="678532" y="336255"/>
                </a:cubicBezTo>
                <a:cubicBezTo>
                  <a:pt x="692079" y="333554"/>
                  <a:pt x="704122" y="328877"/>
                  <a:pt x="714659" y="322211"/>
                </a:cubicBezTo>
                <a:cubicBezTo>
                  <a:pt x="725155" y="315544"/>
                  <a:pt x="733703" y="306728"/>
                  <a:pt x="740235" y="295788"/>
                </a:cubicBezTo>
                <a:cubicBezTo>
                  <a:pt x="746780" y="284834"/>
                  <a:pt x="750046" y="271260"/>
                  <a:pt x="750046" y="255064"/>
                </a:cubicBezTo>
                <a:cubicBezTo>
                  <a:pt x="750046" y="243640"/>
                  <a:pt x="747815" y="234044"/>
                  <a:pt x="743340" y="226262"/>
                </a:cubicBezTo>
                <a:close/>
                <a:moveTo>
                  <a:pt x="492294" y="4207"/>
                </a:moveTo>
                <a:cubicBezTo>
                  <a:pt x="486340" y="1398"/>
                  <a:pt x="479324" y="0"/>
                  <a:pt x="472120" y="0"/>
                </a:cubicBezTo>
                <a:cubicBezTo>
                  <a:pt x="464917" y="0"/>
                  <a:pt x="458291" y="1398"/>
                  <a:pt x="452175" y="4207"/>
                </a:cubicBezTo>
                <a:cubicBezTo>
                  <a:pt x="446087" y="6989"/>
                  <a:pt x="441383" y="10967"/>
                  <a:pt x="438104" y="16101"/>
                </a:cubicBezTo>
                <a:cubicBezTo>
                  <a:pt x="434811" y="21235"/>
                  <a:pt x="433171" y="26611"/>
                  <a:pt x="433171" y="33143"/>
                </a:cubicBezTo>
                <a:cubicBezTo>
                  <a:pt x="433171" y="39675"/>
                  <a:pt x="434824" y="45508"/>
                  <a:pt x="438104" y="50642"/>
                </a:cubicBezTo>
                <a:cubicBezTo>
                  <a:pt x="441383" y="55776"/>
                  <a:pt x="446074" y="59821"/>
                  <a:pt x="452175" y="62778"/>
                </a:cubicBezTo>
                <a:cubicBezTo>
                  <a:pt x="458277" y="65735"/>
                  <a:pt x="464607" y="67213"/>
                  <a:pt x="472120" y="67213"/>
                </a:cubicBezTo>
                <a:cubicBezTo>
                  <a:pt x="479633" y="67213"/>
                  <a:pt x="486353" y="65735"/>
                  <a:pt x="492294" y="62778"/>
                </a:cubicBezTo>
                <a:cubicBezTo>
                  <a:pt x="498234" y="59821"/>
                  <a:pt x="502858" y="55776"/>
                  <a:pt x="506124" y="50642"/>
                </a:cubicBezTo>
                <a:cubicBezTo>
                  <a:pt x="509416" y="45508"/>
                  <a:pt x="511056" y="39675"/>
                  <a:pt x="511056" y="33143"/>
                </a:cubicBezTo>
                <a:cubicBezTo>
                  <a:pt x="511056" y="26611"/>
                  <a:pt x="509403" y="21235"/>
                  <a:pt x="506124" y="16101"/>
                </a:cubicBezTo>
                <a:cubicBezTo>
                  <a:pt x="502844" y="10967"/>
                  <a:pt x="498221" y="7002"/>
                  <a:pt x="492294" y="4207"/>
                </a:cubicBezTo>
                <a:close/>
              </a:path>
            </a:pathLst>
          </a:custGeom>
          <a:solidFill>
            <a:schemeClr val="tx1"/>
          </a:solidFill>
          <a:ln w="1334" cap="flat">
            <a:noFill/>
            <a:prstDash val="solid"/>
            <a:miter/>
          </a:ln>
        </p:spPr>
        <p:txBody>
          <a:bodyPr rtlCol="0" anchor="ctr"/>
          <a:lstStyle/>
          <a:p>
            <a:endParaRPr lang="en-US"/>
          </a:p>
        </p:txBody>
      </p:sp>
      <p:sp>
        <p:nvSpPr>
          <p:cNvPr id="5" name="Flight Mode" hidden="1">
            <a:extLst>
              <a:ext uri="{FF2B5EF4-FFF2-40B4-BE49-F238E27FC236}">
                <a16:creationId xmlns:a16="http://schemas.microsoft.com/office/drawing/2014/main" id="{CF244EE1-C0E6-88CA-2C88-24F090DEEEC2}"/>
              </a:ext>
            </a:extLst>
          </p:cNvPr>
          <p:cNvSpPr/>
          <p:nvPr userDrawn="1">
            <p:custDataLst>
              <p:tags r:id="rId1"/>
            </p:custDataLst>
          </p:nvPr>
        </p:nvSpPr>
        <p:spPr>
          <a:xfrm>
            <a:off x="10488000" y="6150600"/>
            <a:ext cx="1182598" cy="514375"/>
          </a:xfrm>
          <a:prstGeom prst="rect">
            <a:avLst/>
          </a:prstGeom>
          <a:solidFill>
            <a:schemeClr val="bg1"/>
          </a:solidFill>
          <a:ln>
            <a:noFill/>
          </a:ln>
        </p:spPr>
        <p:style>
          <a:lnRef idx="3">
            <a:schemeClr val="lt1"/>
          </a:lnRef>
          <a:fillRef idx="1">
            <a:schemeClr val="accent1"/>
          </a:fillRef>
          <a:effectRef idx="2">
            <a:schemeClr val="accent1"/>
          </a:effectRef>
          <a:fontRef idx="minor">
            <a:schemeClr val="lt1"/>
          </a:fontRef>
        </p:style>
        <p:txBody>
          <a:bodyPr lIns="97200" tIns="97200" rIns="97200" bIns="97200" rtlCol="0" anchor="ctr"/>
          <a:lstStyle/>
          <a:p>
            <a:pPr lvl="0" algn="ctr" defTabSz="972000">
              <a:lnSpc>
                <a:spcPct val="120000"/>
              </a:lnSpc>
              <a:spcAft>
                <a:spcPts val="700"/>
              </a:spcAft>
            </a:pPr>
            <a:endParaRPr lang="en-US" dirty="0">
              <a:solidFill>
                <a:schemeClr val="tx1"/>
              </a:solidFill>
            </a:endParaRPr>
          </a:p>
        </p:txBody>
      </p:sp>
      <p:sp>
        <p:nvSpPr>
          <p:cNvPr id="8" name="MIO_Placeholder_Mapping" hidden="1">
            <a:extLst>
              <a:ext uri="{FF2B5EF4-FFF2-40B4-BE49-F238E27FC236}">
                <a16:creationId xmlns:a16="http://schemas.microsoft.com/office/drawing/2014/main" id="{AC07673C-B857-BDD7-903E-EF30342A2759}"/>
              </a:ext>
            </a:extLst>
          </p:cNvPr>
          <p:cNvSpPr/>
          <p:nvPr userDrawn="1">
            <p:custDataLst>
              <p:tags r:id="rId2"/>
            </p:custDataLst>
          </p:nvPr>
        </p:nvSpPr>
        <p:spPr>
          <a:xfrm>
            <a:off x="0" y="0"/>
            <a:ext cx="0" cy="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6862317"/>
      </p:ext>
    </p:extLst>
  </p:cSld>
  <p:clrMapOvr>
    <a:overrideClrMapping bg1="dk1" tx1="lt1" bg2="dk2" tx2="lt2" accent1="accent1" accent2="accent2" accent3="accent3" accent4="accent4" accent5="accent5" accent6="accent6" hlink="hlink" folHlink="folHlink"/>
  </p:clrMapOvr>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picts 4 Contents - Gree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397F1-0814-B267-1984-6756C0C76095}"/>
              </a:ext>
            </a:extLst>
          </p:cNvPr>
          <p:cNvSpPr>
            <a:spLocks noGrp="1"/>
          </p:cNvSpPr>
          <p:nvPr>
            <p:ph type="title"/>
          </p:nvPr>
        </p:nvSpPr>
        <p:spPr/>
        <p:txBody>
          <a:bodyPr/>
          <a:lstStyle/>
          <a:p>
            <a:r>
              <a:rPr lang="en-US"/>
              <a:t>Click to edit Master title style</a:t>
            </a:r>
          </a:p>
        </p:txBody>
      </p:sp>
      <p:sp>
        <p:nvSpPr>
          <p:cNvPr id="9" name="Content Placeholder 8">
            <a:extLst>
              <a:ext uri="{FF2B5EF4-FFF2-40B4-BE49-F238E27FC236}">
                <a16:creationId xmlns:a16="http://schemas.microsoft.com/office/drawing/2014/main" id="{B1A0B438-08D8-A1E9-0E9D-4C575AC9F421}"/>
              </a:ext>
            </a:extLst>
          </p:cNvPr>
          <p:cNvSpPr>
            <a:spLocks noGrp="1"/>
          </p:cNvSpPr>
          <p:nvPr>
            <p:ph sz="quarter" idx="12" hasCustomPrompt="1"/>
          </p:nvPr>
        </p:nvSpPr>
        <p:spPr>
          <a:xfrm>
            <a:off x="551993" y="1196752"/>
            <a:ext cx="2662696" cy="2303585"/>
          </a:xfrm>
          <a:pattFill prst="wdUpDiag">
            <a:fgClr>
              <a:schemeClr val="bg1"/>
            </a:fgClr>
            <a:bgClr>
              <a:schemeClr val="bg1">
                <a:lumMod val="90000"/>
                <a:lumOff val="10000"/>
              </a:schemeClr>
            </a:bgClr>
          </a:pattFill>
        </p:spPr>
        <p:txBody>
          <a:bodyPr bIns="900000" anchor="ctr">
            <a:normAutofit/>
          </a:bodyPr>
          <a:lstStyle>
            <a:lvl1pPr algn="ctr">
              <a:defRPr sz="1100"/>
            </a:lvl1pPr>
          </a:lstStyle>
          <a:p>
            <a:pPr lvl="0"/>
            <a:r>
              <a:rPr lang="en-US"/>
              <a:t>Insert graphic</a:t>
            </a:r>
          </a:p>
        </p:txBody>
      </p:sp>
      <p:sp>
        <p:nvSpPr>
          <p:cNvPr id="13" name="Content Placeholder 12">
            <a:extLst>
              <a:ext uri="{FF2B5EF4-FFF2-40B4-BE49-F238E27FC236}">
                <a16:creationId xmlns:a16="http://schemas.microsoft.com/office/drawing/2014/main" id="{0456104A-6D81-C64D-817B-67E2A3A9BE0C}"/>
              </a:ext>
            </a:extLst>
          </p:cNvPr>
          <p:cNvSpPr>
            <a:spLocks noGrp="1"/>
          </p:cNvSpPr>
          <p:nvPr>
            <p:ph sz="quarter" idx="14" hasCustomPrompt="1"/>
          </p:nvPr>
        </p:nvSpPr>
        <p:spPr>
          <a:xfrm>
            <a:off x="551993" y="3644353"/>
            <a:ext cx="2662696" cy="2447925"/>
          </a:xfrm>
        </p:spPr>
        <p:txBody>
          <a:bodyPr/>
          <a:lstStyle>
            <a:lvl1pPr>
              <a:defRPr b="1">
                <a:latin typeface="+mj-lt"/>
              </a:defRPr>
            </a:lvl1pPr>
          </a:lstStyle>
          <a:p>
            <a:pPr lvl="0"/>
            <a:r>
              <a:rPr lang="en-US"/>
              <a:t>Click to edit text style</a:t>
            </a:r>
          </a:p>
          <a:p>
            <a:pPr lvl="1"/>
            <a:r>
              <a:rPr lang="en-US"/>
              <a:t>Second level</a:t>
            </a:r>
          </a:p>
          <a:p>
            <a:pPr lvl="2"/>
            <a:r>
              <a:rPr lang="en-US"/>
              <a:t>Third level</a:t>
            </a:r>
          </a:p>
          <a:p>
            <a:pPr lvl="3"/>
            <a:r>
              <a:rPr lang="en-US"/>
              <a:t>Fourth level</a:t>
            </a:r>
          </a:p>
          <a:p>
            <a:pPr lvl="4"/>
            <a:r>
              <a:rPr lang="en-US"/>
              <a:t>Fifth level</a:t>
            </a:r>
          </a:p>
        </p:txBody>
      </p:sp>
      <p:sp>
        <p:nvSpPr>
          <p:cNvPr id="6" name="Content Placeholder 8">
            <a:extLst>
              <a:ext uri="{FF2B5EF4-FFF2-40B4-BE49-F238E27FC236}">
                <a16:creationId xmlns:a16="http://schemas.microsoft.com/office/drawing/2014/main" id="{0EE81861-DC94-4446-2135-60944D8CBEE6}"/>
              </a:ext>
            </a:extLst>
          </p:cNvPr>
          <p:cNvSpPr>
            <a:spLocks noGrp="1"/>
          </p:cNvSpPr>
          <p:nvPr>
            <p:ph sz="quarter" idx="15" hasCustomPrompt="1"/>
          </p:nvPr>
        </p:nvSpPr>
        <p:spPr>
          <a:xfrm>
            <a:off x="3359696" y="1196752"/>
            <a:ext cx="2662696" cy="2303585"/>
          </a:xfrm>
          <a:pattFill prst="wdUpDiag">
            <a:fgClr>
              <a:schemeClr val="bg1"/>
            </a:fgClr>
            <a:bgClr>
              <a:schemeClr val="bg1">
                <a:lumMod val="90000"/>
                <a:lumOff val="10000"/>
              </a:schemeClr>
            </a:bgClr>
          </a:pattFill>
        </p:spPr>
        <p:txBody>
          <a:bodyPr bIns="900000" anchor="ctr">
            <a:normAutofit/>
          </a:bodyPr>
          <a:lstStyle>
            <a:lvl1pPr algn="ctr">
              <a:defRPr sz="1100"/>
            </a:lvl1pPr>
          </a:lstStyle>
          <a:p>
            <a:pPr lvl="0"/>
            <a:r>
              <a:rPr lang="en-US"/>
              <a:t>Insert graphic</a:t>
            </a:r>
          </a:p>
        </p:txBody>
      </p:sp>
      <p:sp>
        <p:nvSpPr>
          <p:cNvPr id="7" name="Content Placeholder 12">
            <a:extLst>
              <a:ext uri="{FF2B5EF4-FFF2-40B4-BE49-F238E27FC236}">
                <a16:creationId xmlns:a16="http://schemas.microsoft.com/office/drawing/2014/main" id="{3725FA80-7CD4-C867-D690-2FE699FED765}"/>
              </a:ext>
            </a:extLst>
          </p:cNvPr>
          <p:cNvSpPr>
            <a:spLocks noGrp="1"/>
          </p:cNvSpPr>
          <p:nvPr>
            <p:ph sz="quarter" idx="16" hasCustomPrompt="1"/>
          </p:nvPr>
        </p:nvSpPr>
        <p:spPr>
          <a:xfrm>
            <a:off x="3359696" y="3644353"/>
            <a:ext cx="2662696" cy="2447925"/>
          </a:xfrm>
        </p:spPr>
        <p:txBody>
          <a:bodyPr/>
          <a:lstStyle>
            <a:lvl1pPr>
              <a:defRPr b="1">
                <a:latin typeface="+mj-lt"/>
              </a:defRPr>
            </a:lvl1pPr>
          </a:lstStyle>
          <a:p>
            <a:pPr lvl="0"/>
            <a:r>
              <a:rPr lang="en-US"/>
              <a:t>Click to edit text style</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a:extLst>
              <a:ext uri="{FF2B5EF4-FFF2-40B4-BE49-F238E27FC236}">
                <a16:creationId xmlns:a16="http://schemas.microsoft.com/office/drawing/2014/main" id="{5B91C2C9-8C4D-2CD0-97E7-6ADC5C0E0B2A}"/>
              </a:ext>
            </a:extLst>
          </p:cNvPr>
          <p:cNvSpPr>
            <a:spLocks noGrp="1"/>
          </p:cNvSpPr>
          <p:nvPr>
            <p:ph sz="quarter" idx="17" hasCustomPrompt="1"/>
          </p:nvPr>
        </p:nvSpPr>
        <p:spPr>
          <a:xfrm>
            <a:off x="6168008" y="1196752"/>
            <a:ext cx="2662696" cy="2303585"/>
          </a:xfrm>
          <a:pattFill prst="wdUpDiag">
            <a:fgClr>
              <a:schemeClr val="bg1"/>
            </a:fgClr>
            <a:bgClr>
              <a:schemeClr val="bg1">
                <a:lumMod val="90000"/>
                <a:lumOff val="10000"/>
              </a:schemeClr>
            </a:bgClr>
          </a:pattFill>
        </p:spPr>
        <p:txBody>
          <a:bodyPr bIns="900000" anchor="ctr">
            <a:normAutofit/>
          </a:bodyPr>
          <a:lstStyle>
            <a:lvl1pPr algn="ctr">
              <a:defRPr sz="1100"/>
            </a:lvl1pPr>
          </a:lstStyle>
          <a:p>
            <a:pPr lvl="0"/>
            <a:r>
              <a:rPr lang="en-US"/>
              <a:t>Insert graphic</a:t>
            </a:r>
          </a:p>
        </p:txBody>
      </p:sp>
      <p:sp>
        <p:nvSpPr>
          <p:cNvPr id="10" name="Content Placeholder 12">
            <a:extLst>
              <a:ext uri="{FF2B5EF4-FFF2-40B4-BE49-F238E27FC236}">
                <a16:creationId xmlns:a16="http://schemas.microsoft.com/office/drawing/2014/main" id="{C080695C-2AD3-8D41-C7CB-09FC2299ACDA}"/>
              </a:ext>
            </a:extLst>
          </p:cNvPr>
          <p:cNvSpPr>
            <a:spLocks noGrp="1"/>
          </p:cNvSpPr>
          <p:nvPr>
            <p:ph sz="quarter" idx="18" hasCustomPrompt="1"/>
          </p:nvPr>
        </p:nvSpPr>
        <p:spPr>
          <a:xfrm>
            <a:off x="6168008" y="3644353"/>
            <a:ext cx="2662696" cy="2447925"/>
          </a:xfrm>
        </p:spPr>
        <p:txBody>
          <a:bodyPr/>
          <a:lstStyle>
            <a:lvl1pPr>
              <a:defRPr b="1">
                <a:latin typeface="+mj-lt"/>
              </a:defRPr>
            </a:lvl1pPr>
          </a:lstStyle>
          <a:p>
            <a:pPr lvl="0"/>
            <a:r>
              <a:rPr lang="en-US"/>
              <a:t>Click to edit text style</a:t>
            </a:r>
          </a:p>
          <a:p>
            <a:pPr lvl="1"/>
            <a:r>
              <a:rPr lang="en-US"/>
              <a:t>Second level</a:t>
            </a:r>
          </a:p>
          <a:p>
            <a:pPr lvl="2"/>
            <a:r>
              <a:rPr lang="en-US"/>
              <a:t>Third level</a:t>
            </a:r>
          </a:p>
          <a:p>
            <a:pPr lvl="3"/>
            <a:r>
              <a:rPr lang="en-US"/>
              <a:t>Fourth level</a:t>
            </a:r>
          </a:p>
          <a:p>
            <a:pPr lvl="4"/>
            <a:r>
              <a:rPr lang="en-US"/>
              <a:t>Fifth level</a:t>
            </a:r>
          </a:p>
        </p:txBody>
      </p:sp>
      <p:sp>
        <p:nvSpPr>
          <p:cNvPr id="12" name="Content Placeholder 8">
            <a:extLst>
              <a:ext uri="{FF2B5EF4-FFF2-40B4-BE49-F238E27FC236}">
                <a16:creationId xmlns:a16="http://schemas.microsoft.com/office/drawing/2014/main" id="{8D34A93E-2FC6-BF8D-2772-A48A947530BC}"/>
              </a:ext>
            </a:extLst>
          </p:cNvPr>
          <p:cNvSpPr>
            <a:spLocks noGrp="1"/>
          </p:cNvSpPr>
          <p:nvPr>
            <p:ph sz="quarter" idx="19" hasCustomPrompt="1"/>
          </p:nvPr>
        </p:nvSpPr>
        <p:spPr>
          <a:xfrm>
            <a:off x="8976320" y="1196752"/>
            <a:ext cx="2662696" cy="2303585"/>
          </a:xfrm>
          <a:pattFill prst="wdUpDiag">
            <a:fgClr>
              <a:schemeClr val="bg1"/>
            </a:fgClr>
            <a:bgClr>
              <a:schemeClr val="bg1">
                <a:lumMod val="90000"/>
                <a:lumOff val="10000"/>
              </a:schemeClr>
            </a:bgClr>
          </a:pattFill>
        </p:spPr>
        <p:txBody>
          <a:bodyPr bIns="900000" anchor="ctr">
            <a:normAutofit/>
          </a:bodyPr>
          <a:lstStyle>
            <a:lvl1pPr algn="ctr">
              <a:defRPr sz="1100"/>
            </a:lvl1pPr>
          </a:lstStyle>
          <a:p>
            <a:pPr lvl="0"/>
            <a:r>
              <a:rPr lang="en-US" dirty="0"/>
              <a:t>Insert graphic</a:t>
            </a:r>
          </a:p>
        </p:txBody>
      </p:sp>
      <p:sp>
        <p:nvSpPr>
          <p:cNvPr id="17" name="Content Placeholder 12">
            <a:extLst>
              <a:ext uri="{FF2B5EF4-FFF2-40B4-BE49-F238E27FC236}">
                <a16:creationId xmlns:a16="http://schemas.microsoft.com/office/drawing/2014/main" id="{66302D6E-7936-7865-9424-8BE5687EBC81}"/>
              </a:ext>
            </a:extLst>
          </p:cNvPr>
          <p:cNvSpPr>
            <a:spLocks noGrp="1"/>
          </p:cNvSpPr>
          <p:nvPr>
            <p:ph sz="quarter" idx="20" hasCustomPrompt="1"/>
          </p:nvPr>
        </p:nvSpPr>
        <p:spPr>
          <a:xfrm>
            <a:off x="8976320" y="3644353"/>
            <a:ext cx="2662696" cy="2447925"/>
          </a:xfrm>
        </p:spPr>
        <p:txBody>
          <a:bodyPr/>
          <a:lstStyle>
            <a:lvl1pPr>
              <a:defRPr b="1">
                <a:latin typeface="+mj-lt"/>
              </a:defRPr>
            </a:lvl1pPr>
          </a:lstStyle>
          <a:p>
            <a:pPr lvl="0"/>
            <a:r>
              <a:rPr lang="en-US"/>
              <a:t>Click to edit text style</a:t>
            </a:r>
          </a:p>
          <a:p>
            <a:pPr lvl="1"/>
            <a:r>
              <a:rPr lang="en-US"/>
              <a:t>Second level</a:t>
            </a:r>
          </a:p>
          <a:p>
            <a:pPr lvl="2"/>
            <a:r>
              <a:rPr lang="en-US"/>
              <a:t>Third level</a:t>
            </a:r>
          </a:p>
          <a:p>
            <a:pPr lvl="3"/>
            <a:r>
              <a:rPr lang="en-US"/>
              <a:t>Fourth level</a:t>
            </a:r>
          </a:p>
          <a:p>
            <a:pPr lvl="4"/>
            <a:r>
              <a:rPr lang="en-US"/>
              <a:t>Fifth level</a:t>
            </a:r>
          </a:p>
        </p:txBody>
      </p:sp>
      <p:sp>
        <p:nvSpPr>
          <p:cNvPr id="11" name="Footer Placeholder 10">
            <a:extLst>
              <a:ext uri="{FF2B5EF4-FFF2-40B4-BE49-F238E27FC236}">
                <a16:creationId xmlns:a16="http://schemas.microsoft.com/office/drawing/2014/main" id="{4B03755E-3A3C-64F6-687A-F62026EE4C35}"/>
              </a:ext>
            </a:extLst>
          </p:cNvPr>
          <p:cNvSpPr>
            <a:spLocks noGrp="1"/>
          </p:cNvSpPr>
          <p:nvPr>
            <p:ph type="ftr" sz="quarter" idx="21"/>
          </p:nvPr>
        </p:nvSpPr>
        <p:spPr/>
        <p:txBody>
          <a:bodyPr/>
          <a:lstStyle/>
          <a:p>
            <a:r>
              <a:rPr lang="en-US"/>
              <a:t>© SAG ARIS GmbH. All rights reserved.</a:t>
            </a:r>
          </a:p>
        </p:txBody>
      </p:sp>
      <p:sp>
        <p:nvSpPr>
          <p:cNvPr id="14" name="Slide Number Placeholder 13">
            <a:extLst>
              <a:ext uri="{FF2B5EF4-FFF2-40B4-BE49-F238E27FC236}">
                <a16:creationId xmlns:a16="http://schemas.microsoft.com/office/drawing/2014/main" id="{532448CE-4E7E-099D-13F7-EE230EF707AA}"/>
              </a:ext>
            </a:extLst>
          </p:cNvPr>
          <p:cNvSpPr>
            <a:spLocks noGrp="1"/>
          </p:cNvSpPr>
          <p:nvPr>
            <p:ph type="sldNum" sz="quarter" idx="22"/>
          </p:nvPr>
        </p:nvSpPr>
        <p:spPr/>
        <p:txBody>
          <a:bodyPr/>
          <a:lstStyle/>
          <a:p>
            <a:fld id="{59C7FD53-A61A-46D7-B725-1FF4E056D6EF}" type="slidenum">
              <a:rPr lang="en-US"/>
              <a:pPr/>
              <a:t>‹#›</a:t>
            </a:fld>
            <a:endParaRPr lang="en-US"/>
          </a:p>
        </p:txBody>
      </p:sp>
      <p:sp>
        <p:nvSpPr>
          <p:cNvPr id="3" name="Subtitle 1">
            <a:extLst>
              <a:ext uri="{FF2B5EF4-FFF2-40B4-BE49-F238E27FC236}">
                <a16:creationId xmlns:a16="http://schemas.microsoft.com/office/drawing/2014/main" id="{0CF91D12-E9E2-1A2B-146B-C2259E916835}"/>
              </a:ext>
            </a:extLst>
          </p:cNvPr>
          <p:cNvSpPr>
            <a:spLocks noGrp="1"/>
          </p:cNvSpPr>
          <p:nvPr>
            <p:ph type="subTitle" sz="quarter" idx="1"/>
          </p:nvPr>
        </p:nvSpPr>
        <p:spPr>
          <a:xfrm>
            <a:off x="550862" y="707400"/>
            <a:ext cx="11088001" cy="290513"/>
          </a:xfrm>
        </p:spPr>
        <p:txBody>
          <a:bodyPr tIns="50800"/>
          <a:lstStyle>
            <a:lvl1pPr marL="0" indent="0">
              <a:lnSpc>
                <a:spcPct val="100000"/>
              </a:lnSpc>
              <a:spcBef>
                <a:spcPct val="0"/>
              </a:spcBef>
              <a:spcAft>
                <a:spcPts val="765"/>
              </a:spcAft>
              <a:buFontTx/>
              <a:buNone/>
              <a:defRPr b="0" baseline="0">
                <a:solidFill>
                  <a:schemeClr val="tx1"/>
                </a:solidFill>
                <a:latin typeface="+mn-lt"/>
                <a:cs typeface="+mn-cs"/>
              </a:defRPr>
            </a:lvl1pPr>
          </a:lstStyle>
          <a:p>
            <a:pPr lvl="0"/>
            <a:r>
              <a:rPr lang="en-US"/>
              <a:t>Click to edit Master subtitle style</a:t>
            </a:r>
          </a:p>
        </p:txBody>
      </p:sp>
      <p:sp>
        <p:nvSpPr>
          <p:cNvPr id="4" name="Freeform: Shape 3">
            <a:extLst>
              <a:ext uri="{FF2B5EF4-FFF2-40B4-BE49-F238E27FC236}">
                <a16:creationId xmlns:a16="http://schemas.microsoft.com/office/drawing/2014/main" id="{24D59B84-AD79-C5A2-35D0-0EAEEE3A97A9}"/>
              </a:ext>
            </a:extLst>
          </p:cNvPr>
          <p:cNvSpPr/>
          <p:nvPr userDrawn="1"/>
        </p:nvSpPr>
        <p:spPr>
          <a:xfrm>
            <a:off x="10633946" y="6254726"/>
            <a:ext cx="750046" cy="340300"/>
          </a:xfrm>
          <a:custGeom>
            <a:avLst/>
            <a:gdLst>
              <a:gd name="connsiteX0" fmla="*/ 196641 w 750046"/>
              <a:gd name="connsiteY0" fmla="*/ 94107 h 340300"/>
              <a:gd name="connsiteX1" fmla="*/ 161710 w 750046"/>
              <a:gd name="connsiteY1" fmla="*/ 83866 h 340300"/>
              <a:gd name="connsiteX2" fmla="*/ 123917 w 750046"/>
              <a:gd name="connsiteY2" fmla="*/ 81245 h 340300"/>
              <a:gd name="connsiteX3" fmla="*/ 83005 w 750046"/>
              <a:gd name="connsiteY3" fmla="*/ 85304 h 340300"/>
              <a:gd name="connsiteX4" fmla="*/ 46408 w 750046"/>
              <a:gd name="connsiteY4" fmla="*/ 98878 h 340300"/>
              <a:gd name="connsiteX5" fmla="*/ 19622 w 750046"/>
              <a:gd name="connsiteY5" fmla="*/ 124118 h 340300"/>
              <a:gd name="connsiteX6" fmla="*/ 7674 w 750046"/>
              <a:gd name="connsiteY6" fmla="*/ 163645 h 340300"/>
              <a:gd name="connsiteX7" fmla="*/ 75587 w 750046"/>
              <a:gd name="connsiteY7" fmla="*/ 163645 h 340300"/>
              <a:gd name="connsiteX8" fmla="*/ 88973 w 750046"/>
              <a:gd name="connsiteY8" fmla="*/ 135085 h 340300"/>
              <a:gd name="connsiteX9" fmla="*/ 120543 w 750046"/>
              <a:gd name="connsiteY9" fmla="*/ 126511 h 340300"/>
              <a:gd name="connsiteX10" fmla="*/ 137532 w 750046"/>
              <a:gd name="connsiteY10" fmla="*/ 127693 h 340300"/>
              <a:gd name="connsiteX11" fmla="*/ 151415 w 750046"/>
              <a:gd name="connsiteY11" fmla="*/ 132465 h 340300"/>
              <a:gd name="connsiteX12" fmla="*/ 160984 w 750046"/>
              <a:gd name="connsiteY12" fmla="*/ 142464 h 340300"/>
              <a:gd name="connsiteX13" fmla="*/ 164559 w 750046"/>
              <a:gd name="connsiteY13" fmla="*/ 159842 h 340300"/>
              <a:gd name="connsiteX14" fmla="*/ 158350 w 750046"/>
              <a:gd name="connsiteY14" fmla="*/ 175795 h 340300"/>
              <a:gd name="connsiteX15" fmla="*/ 140166 w 750046"/>
              <a:gd name="connsiteY15" fmla="*/ 184128 h 340300"/>
              <a:gd name="connsiteX16" fmla="*/ 113850 w 750046"/>
              <a:gd name="connsiteY16" fmla="*/ 188429 h 340300"/>
              <a:gd name="connsiteX17" fmla="*/ 83718 w 750046"/>
              <a:gd name="connsiteY17" fmla="*/ 192232 h 340300"/>
              <a:gd name="connsiteX18" fmla="*/ 53330 w 750046"/>
              <a:gd name="connsiteY18" fmla="*/ 198657 h 340300"/>
              <a:gd name="connsiteX19" fmla="*/ 26544 w 750046"/>
              <a:gd name="connsiteY19" fmla="*/ 210793 h 340300"/>
              <a:gd name="connsiteX20" fmla="*/ 7419 w 750046"/>
              <a:gd name="connsiteY20" fmla="*/ 232458 h 340300"/>
              <a:gd name="connsiteX21" fmla="*/ 0 w 750046"/>
              <a:gd name="connsiteY21" fmla="*/ 266972 h 340300"/>
              <a:gd name="connsiteX22" fmla="*/ 6465 w 750046"/>
              <a:gd name="connsiteY22" fmla="*/ 299833 h 340300"/>
              <a:gd name="connsiteX23" fmla="*/ 24407 w 750046"/>
              <a:gd name="connsiteY23" fmla="*/ 322694 h 340300"/>
              <a:gd name="connsiteX24" fmla="*/ 51193 w 750046"/>
              <a:gd name="connsiteY24" fmla="*/ 336027 h 340300"/>
              <a:gd name="connsiteX25" fmla="*/ 84202 w 750046"/>
              <a:gd name="connsiteY25" fmla="*/ 340301 h 340300"/>
              <a:gd name="connsiteX26" fmla="*/ 129172 w 750046"/>
              <a:gd name="connsiteY26" fmla="*/ 333635 h 340300"/>
              <a:gd name="connsiteX27" fmla="*/ 167449 w 750046"/>
              <a:gd name="connsiteY27" fmla="*/ 310303 h 340300"/>
              <a:gd name="connsiteX28" fmla="*/ 167449 w 750046"/>
              <a:gd name="connsiteY28" fmla="*/ 334118 h 340300"/>
              <a:gd name="connsiteX29" fmla="*/ 232512 w 750046"/>
              <a:gd name="connsiteY29" fmla="*/ 334118 h 340300"/>
              <a:gd name="connsiteX30" fmla="*/ 232512 w 750046"/>
              <a:gd name="connsiteY30" fmla="*/ 151267 h 340300"/>
              <a:gd name="connsiteX31" fmla="*/ 222472 w 750046"/>
              <a:gd name="connsiteY31" fmla="*/ 115315 h 340300"/>
              <a:gd name="connsiteX32" fmla="*/ 196641 w 750046"/>
              <a:gd name="connsiteY32" fmla="*/ 94120 h 340300"/>
              <a:gd name="connsiteX33" fmla="*/ 164613 w 750046"/>
              <a:gd name="connsiteY33" fmla="*/ 238869 h 340300"/>
              <a:gd name="connsiteX34" fmla="*/ 163417 w 750046"/>
              <a:gd name="connsiteY34" fmla="*/ 254097 h 340300"/>
              <a:gd name="connsiteX35" fmla="*/ 156952 w 750046"/>
              <a:gd name="connsiteY35" fmla="*/ 272913 h 340300"/>
              <a:gd name="connsiteX36" fmla="*/ 140676 w 750046"/>
              <a:gd name="connsiteY36" fmla="*/ 288866 h 340300"/>
              <a:gd name="connsiteX37" fmla="*/ 109576 w 750046"/>
              <a:gd name="connsiteY37" fmla="*/ 295532 h 340300"/>
              <a:gd name="connsiteX38" fmla="*/ 93784 w 750046"/>
              <a:gd name="connsiteY38" fmla="*/ 294094 h 340300"/>
              <a:gd name="connsiteX39" fmla="*/ 80398 w 750046"/>
              <a:gd name="connsiteY39" fmla="*/ 289094 h 340300"/>
              <a:gd name="connsiteX40" fmla="*/ 71313 w 750046"/>
              <a:gd name="connsiteY40" fmla="*/ 279337 h 340300"/>
              <a:gd name="connsiteX41" fmla="*/ 67966 w 750046"/>
              <a:gd name="connsiteY41" fmla="*/ 264109 h 340300"/>
              <a:gd name="connsiteX42" fmla="*/ 71313 w 750046"/>
              <a:gd name="connsiteY42" fmla="*/ 248398 h 340300"/>
              <a:gd name="connsiteX43" fmla="*/ 80156 w 750046"/>
              <a:gd name="connsiteY43" fmla="*/ 238157 h 340300"/>
              <a:gd name="connsiteX44" fmla="*/ 93072 w 750046"/>
              <a:gd name="connsiteY44" fmla="*/ 231732 h 340300"/>
              <a:gd name="connsiteX45" fmla="*/ 108152 w 750046"/>
              <a:gd name="connsiteY45" fmla="*/ 227929 h 340300"/>
              <a:gd name="connsiteX46" fmla="*/ 124428 w 750046"/>
              <a:gd name="connsiteY46" fmla="*/ 225550 h 340300"/>
              <a:gd name="connsiteX47" fmla="*/ 139978 w 750046"/>
              <a:gd name="connsiteY47" fmla="*/ 223171 h 340300"/>
              <a:gd name="connsiteX48" fmla="*/ 153848 w 750046"/>
              <a:gd name="connsiteY48" fmla="*/ 219596 h 340300"/>
              <a:gd name="connsiteX49" fmla="*/ 164613 w 750046"/>
              <a:gd name="connsiteY49" fmla="*/ 213642 h 340300"/>
              <a:gd name="connsiteX50" fmla="*/ 164627 w 750046"/>
              <a:gd name="connsiteY50" fmla="*/ 213642 h 340300"/>
              <a:gd name="connsiteX51" fmla="*/ 164627 w 750046"/>
              <a:gd name="connsiteY51" fmla="*/ 238869 h 340300"/>
              <a:gd name="connsiteX52" fmla="*/ 403079 w 750046"/>
              <a:gd name="connsiteY52" fmla="*/ 87938 h 340300"/>
              <a:gd name="connsiteX53" fmla="*/ 389424 w 750046"/>
              <a:gd name="connsiteY53" fmla="*/ 89067 h 340300"/>
              <a:gd name="connsiteX54" fmla="*/ 378188 w 750046"/>
              <a:gd name="connsiteY54" fmla="*/ 91741 h 340300"/>
              <a:gd name="connsiteX55" fmla="*/ 355690 w 750046"/>
              <a:gd name="connsiteY55" fmla="*/ 102453 h 340300"/>
              <a:gd name="connsiteX56" fmla="*/ 337035 w 750046"/>
              <a:gd name="connsiteY56" fmla="*/ 119119 h 340300"/>
              <a:gd name="connsiteX57" fmla="*/ 324119 w 750046"/>
              <a:gd name="connsiteY57" fmla="*/ 140314 h 340300"/>
              <a:gd name="connsiteX58" fmla="*/ 323165 w 750046"/>
              <a:gd name="connsiteY58" fmla="*/ 140314 h 340300"/>
              <a:gd name="connsiteX59" fmla="*/ 323165 w 750046"/>
              <a:gd name="connsiteY59" fmla="*/ 87938 h 340300"/>
              <a:gd name="connsiteX60" fmla="*/ 258572 w 750046"/>
              <a:gd name="connsiteY60" fmla="*/ 87938 h 340300"/>
              <a:gd name="connsiteX61" fmla="*/ 258572 w 750046"/>
              <a:gd name="connsiteY61" fmla="*/ 334118 h 340300"/>
              <a:gd name="connsiteX62" fmla="*/ 326498 w 750046"/>
              <a:gd name="connsiteY62" fmla="*/ 334118 h 340300"/>
              <a:gd name="connsiteX63" fmla="*/ 326498 w 750046"/>
              <a:gd name="connsiteY63" fmla="*/ 229824 h 340300"/>
              <a:gd name="connsiteX64" fmla="*/ 329871 w 750046"/>
              <a:gd name="connsiteY64" fmla="*/ 198872 h 340300"/>
              <a:gd name="connsiteX65" fmla="*/ 335180 w 750046"/>
              <a:gd name="connsiteY65" fmla="*/ 183725 h 340300"/>
              <a:gd name="connsiteX66" fmla="*/ 341107 w 750046"/>
              <a:gd name="connsiteY66" fmla="*/ 173873 h 340300"/>
              <a:gd name="connsiteX67" fmla="*/ 361926 w 750046"/>
              <a:gd name="connsiteY67" fmla="*/ 156966 h 340300"/>
              <a:gd name="connsiteX68" fmla="*/ 393496 w 750046"/>
              <a:gd name="connsiteY68" fmla="*/ 150783 h 340300"/>
              <a:gd name="connsiteX69" fmla="*/ 406412 w 750046"/>
              <a:gd name="connsiteY69" fmla="*/ 151482 h 340300"/>
              <a:gd name="connsiteX70" fmla="*/ 411412 w 750046"/>
              <a:gd name="connsiteY70" fmla="*/ 152087 h 340300"/>
              <a:gd name="connsiteX71" fmla="*/ 417890 w 750046"/>
              <a:gd name="connsiteY71" fmla="*/ 153149 h 340300"/>
              <a:gd name="connsiteX72" fmla="*/ 417890 w 750046"/>
              <a:gd name="connsiteY72" fmla="*/ 90303 h 340300"/>
              <a:gd name="connsiteX73" fmla="*/ 403066 w 750046"/>
              <a:gd name="connsiteY73" fmla="*/ 87924 h 340300"/>
              <a:gd name="connsiteX74" fmla="*/ 403079 w 750046"/>
              <a:gd name="connsiteY74" fmla="*/ 87924 h 340300"/>
              <a:gd name="connsiteX75" fmla="*/ 438144 w 750046"/>
              <a:gd name="connsiteY75" fmla="*/ 334118 h 340300"/>
              <a:gd name="connsiteX76" fmla="*/ 506083 w 750046"/>
              <a:gd name="connsiteY76" fmla="*/ 334118 h 340300"/>
              <a:gd name="connsiteX77" fmla="*/ 506083 w 750046"/>
              <a:gd name="connsiteY77" fmla="*/ 87938 h 340300"/>
              <a:gd name="connsiteX78" fmla="*/ 438144 w 750046"/>
              <a:gd name="connsiteY78" fmla="*/ 87938 h 340300"/>
              <a:gd name="connsiteX79" fmla="*/ 438144 w 750046"/>
              <a:gd name="connsiteY79" fmla="*/ 334118 h 340300"/>
              <a:gd name="connsiteX80" fmla="*/ 743326 w 750046"/>
              <a:gd name="connsiteY80" fmla="*/ 226276 h 340300"/>
              <a:gd name="connsiteX81" fmla="*/ 725626 w 750046"/>
              <a:gd name="connsiteY81" fmla="*/ 206748 h 340300"/>
              <a:gd name="connsiteX82" fmla="*/ 700506 w 750046"/>
              <a:gd name="connsiteY82" fmla="*/ 194141 h 340300"/>
              <a:gd name="connsiteX83" fmla="*/ 671570 w 750046"/>
              <a:gd name="connsiteY83" fmla="*/ 186050 h 340300"/>
              <a:gd name="connsiteX84" fmla="*/ 643346 w 750046"/>
              <a:gd name="connsiteY84" fmla="*/ 179868 h 340300"/>
              <a:gd name="connsiteX85" fmla="*/ 618710 w 750046"/>
              <a:gd name="connsiteY85" fmla="*/ 173443 h 340300"/>
              <a:gd name="connsiteX86" fmla="*/ 601252 w 750046"/>
              <a:gd name="connsiteY86" fmla="*/ 164156 h 340300"/>
              <a:gd name="connsiteX87" fmla="*/ 594545 w 750046"/>
              <a:gd name="connsiteY87" fmla="*/ 149399 h 340300"/>
              <a:gd name="connsiteX88" fmla="*/ 598376 w 750046"/>
              <a:gd name="connsiteY88" fmla="*/ 137263 h 340300"/>
              <a:gd name="connsiteX89" fmla="*/ 607717 w 750046"/>
              <a:gd name="connsiteY89" fmla="*/ 130368 h 340300"/>
              <a:gd name="connsiteX90" fmla="*/ 619920 w 750046"/>
              <a:gd name="connsiteY90" fmla="*/ 127277 h 340300"/>
              <a:gd name="connsiteX91" fmla="*/ 632365 w 750046"/>
              <a:gd name="connsiteY91" fmla="*/ 126564 h 340300"/>
              <a:gd name="connsiteX92" fmla="*/ 663936 w 750046"/>
              <a:gd name="connsiteY92" fmla="*/ 133459 h 340300"/>
              <a:gd name="connsiteX93" fmla="*/ 678760 w 750046"/>
              <a:gd name="connsiteY93" fmla="*/ 159882 h 340300"/>
              <a:gd name="connsiteX94" fmla="*/ 743353 w 750046"/>
              <a:gd name="connsiteY94" fmla="*/ 159882 h 340300"/>
              <a:gd name="connsiteX95" fmla="*/ 731633 w 750046"/>
              <a:gd name="connsiteY95" fmla="*/ 122022 h 340300"/>
              <a:gd name="connsiteX96" fmla="*/ 706998 w 750046"/>
              <a:gd name="connsiteY96" fmla="*/ 97964 h 340300"/>
              <a:gd name="connsiteX97" fmla="*/ 673263 w 750046"/>
              <a:gd name="connsiteY97" fmla="*/ 85102 h 340300"/>
              <a:gd name="connsiteX98" fmla="*/ 634274 w 750046"/>
              <a:gd name="connsiteY98" fmla="*/ 81299 h 340300"/>
              <a:gd name="connsiteX99" fmla="*/ 595043 w 750046"/>
              <a:gd name="connsiteY99" fmla="*/ 84860 h 340300"/>
              <a:gd name="connsiteX100" fmla="*/ 560596 w 750046"/>
              <a:gd name="connsiteY100" fmla="*/ 97238 h 340300"/>
              <a:gd name="connsiteX101" fmla="*/ 535960 w 750046"/>
              <a:gd name="connsiteY101" fmla="*/ 121296 h 340300"/>
              <a:gd name="connsiteX102" fmla="*/ 526620 w 750046"/>
              <a:gd name="connsiteY102" fmla="*/ 160339 h 340300"/>
              <a:gd name="connsiteX103" fmla="*/ 533326 w 750046"/>
              <a:gd name="connsiteY103" fmla="*/ 187716 h 340300"/>
              <a:gd name="connsiteX104" fmla="*/ 551027 w 750046"/>
              <a:gd name="connsiteY104" fmla="*/ 206291 h 340300"/>
              <a:gd name="connsiteX105" fmla="*/ 576146 w 750046"/>
              <a:gd name="connsiteY105" fmla="*/ 218185 h 340300"/>
              <a:gd name="connsiteX106" fmla="*/ 605082 w 750046"/>
              <a:gd name="connsiteY106" fmla="*/ 226047 h 340300"/>
              <a:gd name="connsiteX107" fmla="*/ 661772 w 750046"/>
              <a:gd name="connsiteY107" fmla="*/ 241275 h 340300"/>
              <a:gd name="connsiteX108" fmla="*/ 682107 w 750046"/>
              <a:gd name="connsiteY108" fmla="*/ 264123 h 340300"/>
              <a:gd name="connsiteX109" fmla="*/ 677793 w 750046"/>
              <a:gd name="connsiteY109" fmla="*/ 279122 h 340300"/>
              <a:gd name="connsiteX110" fmla="*/ 667041 w 750046"/>
              <a:gd name="connsiteY110" fmla="*/ 288637 h 340300"/>
              <a:gd name="connsiteX111" fmla="*/ 652687 w 750046"/>
              <a:gd name="connsiteY111" fmla="*/ 293879 h 340300"/>
              <a:gd name="connsiteX112" fmla="*/ 637607 w 750046"/>
              <a:gd name="connsiteY112" fmla="*/ 295559 h 340300"/>
              <a:gd name="connsiteX113" fmla="*/ 618227 w 750046"/>
              <a:gd name="connsiteY113" fmla="*/ 293180 h 340300"/>
              <a:gd name="connsiteX114" fmla="*/ 601722 w 750046"/>
              <a:gd name="connsiteY114" fmla="*/ 285788 h 340300"/>
              <a:gd name="connsiteX115" fmla="*/ 590003 w 750046"/>
              <a:gd name="connsiteY115" fmla="*/ 272926 h 340300"/>
              <a:gd name="connsiteX116" fmla="*/ 590029 w 750046"/>
              <a:gd name="connsiteY116" fmla="*/ 272926 h 340300"/>
              <a:gd name="connsiteX117" fmla="*/ 585487 w 750046"/>
              <a:gd name="connsiteY117" fmla="*/ 254124 h 340300"/>
              <a:gd name="connsiteX118" fmla="*/ 520894 w 750046"/>
              <a:gd name="connsiteY118" fmla="*/ 254124 h 340300"/>
              <a:gd name="connsiteX119" fmla="*/ 532143 w 750046"/>
              <a:gd name="connsiteY119" fmla="*/ 295317 h 340300"/>
              <a:gd name="connsiteX120" fmla="*/ 558459 w 750046"/>
              <a:gd name="connsiteY120" fmla="*/ 321740 h 340300"/>
              <a:gd name="connsiteX121" fmla="*/ 595043 w 750046"/>
              <a:gd name="connsiteY121" fmla="*/ 336027 h 340300"/>
              <a:gd name="connsiteX122" fmla="*/ 637150 w 750046"/>
              <a:gd name="connsiteY122" fmla="*/ 340301 h 340300"/>
              <a:gd name="connsiteX123" fmla="*/ 678532 w 750046"/>
              <a:gd name="connsiteY123" fmla="*/ 336255 h 340300"/>
              <a:gd name="connsiteX124" fmla="*/ 714659 w 750046"/>
              <a:gd name="connsiteY124" fmla="*/ 322211 h 340300"/>
              <a:gd name="connsiteX125" fmla="*/ 740235 w 750046"/>
              <a:gd name="connsiteY125" fmla="*/ 295788 h 340300"/>
              <a:gd name="connsiteX126" fmla="*/ 750046 w 750046"/>
              <a:gd name="connsiteY126" fmla="*/ 255064 h 340300"/>
              <a:gd name="connsiteX127" fmla="*/ 743340 w 750046"/>
              <a:gd name="connsiteY127" fmla="*/ 226262 h 340300"/>
              <a:gd name="connsiteX128" fmla="*/ 492294 w 750046"/>
              <a:gd name="connsiteY128" fmla="*/ 4207 h 340300"/>
              <a:gd name="connsiteX129" fmla="*/ 472120 w 750046"/>
              <a:gd name="connsiteY129" fmla="*/ 0 h 340300"/>
              <a:gd name="connsiteX130" fmla="*/ 452175 w 750046"/>
              <a:gd name="connsiteY130" fmla="*/ 4207 h 340300"/>
              <a:gd name="connsiteX131" fmla="*/ 438104 w 750046"/>
              <a:gd name="connsiteY131" fmla="*/ 16101 h 340300"/>
              <a:gd name="connsiteX132" fmla="*/ 433171 w 750046"/>
              <a:gd name="connsiteY132" fmla="*/ 33143 h 340300"/>
              <a:gd name="connsiteX133" fmla="*/ 438104 w 750046"/>
              <a:gd name="connsiteY133" fmla="*/ 50642 h 340300"/>
              <a:gd name="connsiteX134" fmla="*/ 452175 w 750046"/>
              <a:gd name="connsiteY134" fmla="*/ 62778 h 340300"/>
              <a:gd name="connsiteX135" fmla="*/ 472120 w 750046"/>
              <a:gd name="connsiteY135" fmla="*/ 67213 h 340300"/>
              <a:gd name="connsiteX136" fmla="*/ 492294 w 750046"/>
              <a:gd name="connsiteY136" fmla="*/ 62778 h 340300"/>
              <a:gd name="connsiteX137" fmla="*/ 506124 w 750046"/>
              <a:gd name="connsiteY137" fmla="*/ 50642 h 340300"/>
              <a:gd name="connsiteX138" fmla="*/ 511056 w 750046"/>
              <a:gd name="connsiteY138" fmla="*/ 33143 h 340300"/>
              <a:gd name="connsiteX139" fmla="*/ 506124 w 750046"/>
              <a:gd name="connsiteY139" fmla="*/ 16101 h 340300"/>
              <a:gd name="connsiteX140" fmla="*/ 492294 w 750046"/>
              <a:gd name="connsiteY140" fmla="*/ 4207 h 34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750046" h="340300">
                <a:moveTo>
                  <a:pt x="196641" y="94107"/>
                </a:moveTo>
                <a:cubicBezTo>
                  <a:pt x="186117" y="89040"/>
                  <a:pt x="174465" y="85626"/>
                  <a:pt x="161710" y="83866"/>
                </a:cubicBezTo>
                <a:cubicBezTo>
                  <a:pt x="148956" y="82132"/>
                  <a:pt x="136362" y="81245"/>
                  <a:pt x="123917" y="81245"/>
                </a:cubicBezTo>
                <a:cubicBezTo>
                  <a:pt x="110195" y="81245"/>
                  <a:pt x="96553" y="82602"/>
                  <a:pt x="83005" y="85304"/>
                </a:cubicBezTo>
                <a:cubicBezTo>
                  <a:pt x="69444" y="88005"/>
                  <a:pt x="57241" y="92521"/>
                  <a:pt x="46408" y="98878"/>
                </a:cubicBezTo>
                <a:cubicBezTo>
                  <a:pt x="35576" y="105235"/>
                  <a:pt x="26638" y="113635"/>
                  <a:pt x="19622" y="124118"/>
                </a:cubicBezTo>
                <a:cubicBezTo>
                  <a:pt x="12607" y="134602"/>
                  <a:pt x="8615" y="147773"/>
                  <a:pt x="7674" y="163645"/>
                </a:cubicBezTo>
                <a:lnTo>
                  <a:pt x="75587" y="163645"/>
                </a:lnTo>
                <a:cubicBezTo>
                  <a:pt x="76863" y="150313"/>
                  <a:pt x="81325" y="140797"/>
                  <a:pt x="88973" y="135085"/>
                </a:cubicBezTo>
                <a:cubicBezTo>
                  <a:pt x="96620" y="129373"/>
                  <a:pt x="107157" y="126511"/>
                  <a:pt x="120543" y="126511"/>
                </a:cubicBezTo>
                <a:cubicBezTo>
                  <a:pt x="126605" y="126511"/>
                  <a:pt x="132263" y="126900"/>
                  <a:pt x="137532" y="127693"/>
                </a:cubicBezTo>
                <a:cubicBezTo>
                  <a:pt x="142800" y="128500"/>
                  <a:pt x="147423" y="130086"/>
                  <a:pt x="151415" y="132465"/>
                </a:cubicBezTo>
                <a:cubicBezTo>
                  <a:pt x="155393" y="134844"/>
                  <a:pt x="158592" y="138177"/>
                  <a:pt x="160984" y="142464"/>
                </a:cubicBezTo>
                <a:cubicBezTo>
                  <a:pt x="163377" y="146765"/>
                  <a:pt x="164559" y="152544"/>
                  <a:pt x="164559" y="159842"/>
                </a:cubicBezTo>
                <a:cubicBezTo>
                  <a:pt x="164882" y="166817"/>
                  <a:pt x="162812" y="172153"/>
                  <a:pt x="158350" y="175795"/>
                </a:cubicBezTo>
                <a:cubicBezTo>
                  <a:pt x="153888" y="179451"/>
                  <a:pt x="147827" y="182220"/>
                  <a:pt x="140166" y="184128"/>
                </a:cubicBezTo>
                <a:cubicBezTo>
                  <a:pt x="132518" y="186050"/>
                  <a:pt x="123742" y="187461"/>
                  <a:pt x="113850" y="188429"/>
                </a:cubicBezTo>
                <a:cubicBezTo>
                  <a:pt x="103958" y="189370"/>
                  <a:pt x="93919" y="190660"/>
                  <a:pt x="83718" y="192232"/>
                </a:cubicBezTo>
                <a:cubicBezTo>
                  <a:pt x="73503" y="193832"/>
                  <a:pt x="63383" y="195969"/>
                  <a:pt x="53330" y="198657"/>
                </a:cubicBezTo>
                <a:cubicBezTo>
                  <a:pt x="43290" y="201358"/>
                  <a:pt x="34353" y="205404"/>
                  <a:pt x="26544" y="210793"/>
                </a:cubicBezTo>
                <a:cubicBezTo>
                  <a:pt x="18722" y="216182"/>
                  <a:pt x="12351" y="223400"/>
                  <a:pt x="7419" y="232458"/>
                </a:cubicBezTo>
                <a:cubicBezTo>
                  <a:pt x="2460" y="241503"/>
                  <a:pt x="0" y="253008"/>
                  <a:pt x="0" y="266972"/>
                </a:cubicBezTo>
                <a:cubicBezTo>
                  <a:pt x="0" y="279673"/>
                  <a:pt x="2164" y="290627"/>
                  <a:pt x="6465" y="299833"/>
                </a:cubicBezTo>
                <a:cubicBezTo>
                  <a:pt x="10765" y="309053"/>
                  <a:pt x="16746" y="316660"/>
                  <a:pt x="24407" y="322694"/>
                </a:cubicBezTo>
                <a:cubicBezTo>
                  <a:pt x="32054" y="328729"/>
                  <a:pt x="40979" y="333164"/>
                  <a:pt x="51193" y="336027"/>
                </a:cubicBezTo>
                <a:cubicBezTo>
                  <a:pt x="61407" y="338876"/>
                  <a:pt x="72401" y="340301"/>
                  <a:pt x="84202" y="340301"/>
                </a:cubicBezTo>
                <a:cubicBezTo>
                  <a:pt x="99510" y="340301"/>
                  <a:pt x="114495" y="338070"/>
                  <a:pt x="129172" y="333635"/>
                </a:cubicBezTo>
                <a:cubicBezTo>
                  <a:pt x="143848" y="329186"/>
                  <a:pt x="156603" y="321418"/>
                  <a:pt x="167449" y="310303"/>
                </a:cubicBezTo>
                <a:cubicBezTo>
                  <a:pt x="167772" y="314429"/>
                  <a:pt x="167449" y="334118"/>
                  <a:pt x="167449" y="334118"/>
                </a:cubicBezTo>
                <a:lnTo>
                  <a:pt x="232512" y="334118"/>
                </a:lnTo>
                <a:lnTo>
                  <a:pt x="232512" y="151267"/>
                </a:lnTo>
                <a:cubicBezTo>
                  <a:pt x="232512" y="136349"/>
                  <a:pt x="229179" y="124360"/>
                  <a:pt x="222472" y="115315"/>
                </a:cubicBezTo>
                <a:cubicBezTo>
                  <a:pt x="215766" y="106270"/>
                  <a:pt x="207164" y="99214"/>
                  <a:pt x="196641" y="94120"/>
                </a:cubicBezTo>
                <a:close/>
                <a:moveTo>
                  <a:pt x="164613" y="238869"/>
                </a:moveTo>
                <a:cubicBezTo>
                  <a:pt x="164613" y="242673"/>
                  <a:pt x="164210" y="247753"/>
                  <a:pt x="163417" y="254097"/>
                </a:cubicBezTo>
                <a:cubicBezTo>
                  <a:pt x="162624" y="260467"/>
                  <a:pt x="160460" y="266730"/>
                  <a:pt x="156952" y="272913"/>
                </a:cubicBezTo>
                <a:cubicBezTo>
                  <a:pt x="153431" y="279095"/>
                  <a:pt x="148015" y="284417"/>
                  <a:pt x="140676" y="288866"/>
                </a:cubicBezTo>
                <a:cubicBezTo>
                  <a:pt x="133325" y="293315"/>
                  <a:pt x="122963" y="295532"/>
                  <a:pt x="109576" y="295532"/>
                </a:cubicBezTo>
                <a:cubicBezTo>
                  <a:pt x="104147" y="295532"/>
                  <a:pt x="98878" y="295062"/>
                  <a:pt x="93784" y="294094"/>
                </a:cubicBezTo>
                <a:cubicBezTo>
                  <a:pt x="88691" y="293153"/>
                  <a:pt x="84215" y="291473"/>
                  <a:pt x="80398" y="289094"/>
                </a:cubicBezTo>
                <a:cubicBezTo>
                  <a:pt x="76581" y="286716"/>
                  <a:pt x="73544" y="283463"/>
                  <a:pt x="71313" y="279337"/>
                </a:cubicBezTo>
                <a:cubicBezTo>
                  <a:pt x="69082" y="275224"/>
                  <a:pt x="67966" y="270440"/>
                  <a:pt x="67966" y="264109"/>
                </a:cubicBezTo>
                <a:cubicBezTo>
                  <a:pt x="67966" y="257779"/>
                  <a:pt x="69082" y="252538"/>
                  <a:pt x="71313" y="248398"/>
                </a:cubicBezTo>
                <a:cubicBezTo>
                  <a:pt x="73530" y="244272"/>
                  <a:pt x="76487" y="240858"/>
                  <a:pt x="80156" y="238157"/>
                </a:cubicBezTo>
                <a:cubicBezTo>
                  <a:pt x="83812" y="235455"/>
                  <a:pt x="88126" y="233332"/>
                  <a:pt x="93072" y="231732"/>
                </a:cubicBezTo>
                <a:cubicBezTo>
                  <a:pt x="98018" y="230147"/>
                  <a:pt x="103031" y="228883"/>
                  <a:pt x="108152" y="227929"/>
                </a:cubicBezTo>
                <a:cubicBezTo>
                  <a:pt x="113568" y="226988"/>
                  <a:pt x="118984" y="226195"/>
                  <a:pt x="124428" y="225550"/>
                </a:cubicBezTo>
                <a:cubicBezTo>
                  <a:pt x="129844" y="224932"/>
                  <a:pt x="135032" y="224139"/>
                  <a:pt x="139978" y="223171"/>
                </a:cubicBezTo>
                <a:cubicBezTo>
                  <a:pt x="144910" y="222217"/>
                  <a:pt x="149547" y="221021"/>
                  <a:pt x="153848" y="219596"/>
                </a:cubicBezTo>
                <a:cubicBezTo>
                  <a:pt x="158148" y="218172"/>
                  <a:pt x="161737" y="216182"/>
                  <a:pt x="164613" y="213642"/>
                </a:cubicBezTo>
                <a:lnTo>
                  <a:pt x="164627" y="213642"/>
                </a:lnTo>
                <a:cubicBezTo>
                  <a:pt x="164627" y="213642"/>
                  <a:pt x="164627" y="238869"/>
                  <a:pt x="164627" y="238869"/>
                </a:cubicBezTo>
                <a:close/>
                <a:moveTo>
                  <a:pt x="403079" y="87938"/>
                </a:moveTo>
                <a:cubicBezTo>
                  <a:pt x="398442" y="87938"/>
                  <a:pt x="393886" y="88301"/>
                  <a:pt x="389424" y="89067"/>
                </a:cubicBezTo>
                <a:cubicBezTo>
                  <a:pt x="385594" y="89672"/>
                  <a:pt x="381844" y="90586"/>
                  <a:pt x="378188" y="91741"/>
                </a:cubicBezTo>
                <a:cubicBezTo>
                  <a:pt x="370218" y="94282"/>
                  <a:pt x="362719" y="97870"/>
                  <a:pt x="355690" y="102453"/>
                </a:cubicBezTo>
                <a:cubicBezTo>
                  <a:pt x="348674" y="107050"/>
                  <a:pt x="342465" y="112627"/>
                  <a:pt x="337035" y="119119"/>
                </a:cubicBezTo>
                <a:cubicBezTo>
                  <a:pt x="331605" y="125637"/>
                  <a:pt x="327304" y="132707"/>
                  <a:pt x="324119" y="140314"/>
                </a:cubicBezTo>
                <a:lnTo>
                  <a:pt x="323165" y="140314"/>
                </a:lnTo>
                <a:lnTo>
                  <a:pt x="323165" y="87938"/>
                </a:lnTo>
                <a:lnTo>
                  <a:pt x="258572" y="87938"/>
                </a:lnTo>
                <a:lnTo>
                  <a:pt x="258572" y="334118"/>
                </a:lnTo>
                <a:lnTo>
                  <a:pt x="326498" y="334118"/>
                </a:lnTo>
                <a:lnTo>
                  <a:pt x="326498" y="229824"/>
                </a:lnTo>
                <a:cubicBezTo>
                  <a:pt x="326498" y="218723"/>
                  <a:pt x="327627" y="208401"/>
                  <a:pt x="329871" y="198872"/>
                </a:cubicBezTo>
                <a:cubicBezTo>
                  <a:pt x="331121" y="193442"/>
                  <a:pt x="332922" y="188388"/>
                  <a:pt x="335180" y="183725"/>
                </a:cubicBezTo>
                <a:cubicBezTo>
                  <a:pt x="336860" y="180217"/>
                  <a:pt x="338849" y="176938"/>
                  <a:pt x="341107" y="173873"/>
                </a:cubicBezTo>
                <a:cubicBezTo>
                  <a:pt x="346362" y="166710"/>
                  <a:pt x="353311" y="161092"/>
                  <a:pt x="361926" y="156966"/>
                </a:cubicBezTo>
                <a:cubicBezTo>
                  <a:pt x="370527" y="152853"/>
                  <a:pt x="381051" y="150783"/>
                  <a:pt x="393496" y="150783"/>
                </a:cubicBezTo>
                <a:cubicBezTo>
                  <a:pt x="397649" y="150783"/>
                  <a:pt x="401950" y="151012"/>
                  <a:pt x="406412" y="151482"/>
                </a:cubicBezTo>
                <a:cubicBezTo>
                  <a:pt x="408186" y="151670"/>
                  <a:pt x="409853" y="151872"/>
                  <a:pt x="411412" y="152087"/>
                </a:cubicBezTo>
                <a:cubicBezTo>
                  <a:pt x="413804" y="152410"/>
                  <a:pt x="415955" y="152772"/>
                  <a:pt x="417890" y="153149"/>
                </a:cubicBezTo>
                <a:lnTo>
                  <a:pt x="417890" y="90303"/>
                </a:lnTo>
                <a:cubicBezTo>
                  <a:pt x="412460" y="88717"/>
                  <a:pt x="407514" y="87924"/>
                  <a:pt x="403066" y="87924"/>
                </a:cubicBezTo>
                <a:lnTo>
                  <a:pt x="403079" y="87924"/>
                </a:lnTo>
                <a:close/>
                <a:moveTo>
                  <a:pt x="438144" y="334118"/>
                </a:moveTo>
                <a:lnTo>
                  <a:pt x="506083" y="334118"/>
                </a:lnTo>
                <a:lnTo>
                  <a:pt x="506083" y="87938"/>
                </a:lnTo>
                <a:lnTo>
                  <a:pt x="438144" y="87938"/>
                </a:lnTo>
                <a:lnTo>
                  <a:pt x="438144" y="334118"/>
                </a:lnTo>
                <a:close/>
                <a:moveTo>
                  <a:pt x="743326" y="226276"/>
                </a:moveTo>
                <a:cubicBezTo>
                  <a:pt x="738864" y="218494"/>
                  <a:pt x="732950" y="211989"/>
                  <a:pt x="725626" y="206748"/>
                </a:cubicBezTo>
                <a:cubicBezTo>
                  <a:pt x="718274" y="201506"/>
                  <a:pt x="709901" y="197299"/>
                  <a:pt x="700506" y="194141"/>
                </a:cubicBezTo>
                <a:cubicBezTo>
                  <a:pt x="691098" y="190969"/>
                  <a:pt x="681462" y="188281"/>
                  <a:pt x="671570" y="186050"/>
                </a:cubicBezTo>
                <a:cubicBezTo>
                  <a:pt x="662001" y="183846"/>
                  <a:pt x="652593" y="181776"/>
                  <a:pt x="643346" y="179868"/>
                </a:cubicBezTo>
                <a:cubicBezTo>
                  <a:pt x="634086" y="177959"/>
                  <a:pt x="625887" y="175809"/>
                  <a:pt x="618710" y="173443"/>
                </a:cubicBezTo>
                <a:cubicBezTo>
                  <a:pt x="611533" y="171051"/>
                  <a:pt x="605714" y="167960"/>
                  <a:pt x="601252" y="164156"/>
                </a:cubicBezTo>
                <a:cubicBezTo>
                  <a:pt x="596776" y="160353"/>
                  <a:pt x="594545" y="155434"/>
                  <a:pt x="594545" y="149399"/>
                </a:cubicBezTo>
                <a:cubicBezTo>
                  <a:pt x="594545" y="144332"/>
                  <a:pt x="595809" y="140273"/>
                  <a:pt x="598376" y="137263"/>
                </a:cubicBezTo>
                <a:cubicBezTo>
                  <a:pt x="600929" y="134266"/>
                  <a:pt x="604047" y="131967"/>
                  <a:pt x="607717" y="130368"/>
                </a:cubicBezTo>
                <a:cubicBezTo>
                  <a:pt x="611372" y="128782"/>
                  <a:pt x="615445" y="127747"/>
                  <a:pt x="619920" y="127277"/>
                </a:cubicBezTo>
                <a:cubicBezTo>
                  <a:pt x="624396" y="126806"/>
                  <a:pt x="628535" y="126564"/>
                  <a:pt x="632365" y="126564"/>
                </a:cubicBezTo>
                <a:cubicBezTo>
                  <a:pt x="644488" y="126564"/>
                  <a:pt x="654998" y="128863"/>
                  <a:pt x="663936" y="133459"/>
                </a:cubicBezTo>
                <a:cubicBezTo>
                  <a:pt x="672860" y="138069"/>
                  <a:pt x="677806" y="146872"/>
                  <a:pt x="678760" y="159882"/>
                </a:cubicBezTo>
                <a:lnTo>
                  <a:pt x="743353" y="159882"/>
                </a:lnTo>
                <a:cubicBezTo>
                  <a:pt x="742076" y="144655"/>
                  <a:pt x="738165" y="132021"/>
                  <a:pt x="731633" y="122022"/>
                </a:cubicBezTo>
                <a:cubicBezTo>
                  <a:pt x="725088" y="112009"/>
                  <a:pt x="716876" y="103999"/>
                  <a:pt x="706998" y="97964"/>
                </a:cubicBezTo>
                <a:cubicBezTo>
                  <a:pt x="697119" y="91930"/>
                  <a:pt x="685857" y="87656"/>
                  <a:pt x="673263" y="85102"/>
                </a:cubicBezTo>
                <a:cubicBezTo>
                  <a:pt x="660643" y="82562"/>
                  <a:pt x="647647" y="81299"/>
                  <a:pt x="634274" y="81299"/>
                </a:cubicBezTo>
                <a:cubicBezTo>
                  <a:pt x="620901" y="81299"/>
                  <a:pt x="607797" y="82481"/>
                  <a:pt x="595043" y="84860"/>
                </a:cubicBezTo>
                <a:cubicBezTo>
                  <a:pt x="582275" y="87252"/>
                  <a:pt x="570797" y="91379"/>
                  <a:pt x="560596" y="97238"/>
                </a:cubicBezTo>
                <a:cubicBezTo>
                  <a:pt x="550381" y="103112"/>
                  <a:pt x="542170" y="111149"/>
                  <a:pt x="535960" y="121296"/>
                </a:cubicBezTo>
                <a:cubicBezTo>
                  <a:pt x="529724" y="131457"/>
                  <a:pt x="526620" y="144467"/>
                  <a:pt x="526620" y="160339"/>
                </a:cubicBezTo>
                <a:cubicBezTo>
                  <a:pt x="526620" y="171132"/>
                  <a:pt x="528851" y="180271"/>
                  <a:pt x="533326" y="187716"/>
                </a:cubicBezTo>
                <a:cubicBezTo>
                  <a:pt x="537788" y="195176"/>
                  <a:pt x="543688" y="201358"/>
                  <a:pt x="551027" y="206291"/>
                </a:cubicBezTo>
                <a:cubicBezTo>
                  <a:pt x="558351" y="211210"/>
                  <a:pt x="566738" y="215174"/>
                  <a:pt x="576146" y="218185"/>
                </a:cubicBezTo>
                <a:cubicBezTo>
                  <a:pt x="585541" y="221222"/>
                  <a:pt x="595204" y="223816"/>
                  <a:pt x="605082" y="226047"/>
                </a:cubicBezTo>
                <a:cubicBezTo>
                  <a:pt x="629315" y="231114"/>
                  <a:pt x="648211" y="236208"/>
                  <a:pt x="661772" y="241275"/>
                </a:cubicBezTo>
                <a:cubicBezTo>
                  <a:pt x="675320" y="246342"/>
                  <a:pt x="682107" y="253976"/>
                  <a:pt x="682107" y="264123"/>
                </a:cubicBezTo>
                <a:cubicBezTo>
                  <a:pt x="682107" y="270171"/>
                  <a:pt x="680669" y="275171"/>
                  <a:pt x="677793" y="279122"/>
                </a:cubicBezTo>
                <a:cubicBezTo>
                  <a:pt x="674943" y="283100"/>
                  <a:pt x="671341" y="286272"/>
                  <a:pt x="667041" y="288637"/>
                </a:cubicBezTo>
                <a:cubicBezTo>
                  <a:pt x="662726" y="291016"/>
                  <a:pt x="657955" y="292764"/>
                  <a:pt x="652687" y="293879"/>
                </a:cubicBezTo>
                <a:cubicBezTo>
                  <a:pt x="647418" y="295008"/>
                  <a:pt x="642392" y="295559"/>
                  <a:pt x="637607" y="295559"/>
                </a:cubicBezTo>
                <a:cubicBezTo>
                  <a:pt x="630914" y="295559"/>
                  <a:pt x="624436" y="294766"/>
                  <a:pt x="618227" y="293180"/>
                </a:cubicBezTo>
                <a:cubicBezTo>
                  <a:pt x="612017" y="291581"/>
                  <a:pt x="606520" y="289135"/>
                  <a:pt x="601722" y="285788"/>
                </a:cubicBezTo>
                <a:cubicBezTo>
                  <a:pt x="596938" y="282455"/>
                  <a:pt x="593027" y="278168"/>
                  <a:pt x="590003" y="272926"/>
                </a:cubicBezTo>
                <a:lnTo>
                  <a:pt x="590029" y="272926"/>
                </a:lnTo>
                <a:cubicBezTo>
                  <a:pt x="587005" y="267698"/>
                  <a:pt x="585487" y="261435"/>
                  <a:pt x="585487" y="254124"/>
                </a:cubicBezTo>
                <a:lnTo>
                  <a:pt x="520894" y="254124"/>
                </a:lnTo>
                <a:cubicBezTo>
                  <a:pt x="521539" y="270641"/>
                  <a:pt x="525289" y="284364"/>
                  <a:pt x="532143" y="295317"/>
                </a:cubicBezTo>
                <a:cubicBezTo>
                  <a:pt x="539011" y="306271"/>
                  <a:pt x="547774" y="315074"/>
                  <a:pt x="558459" y="321740"/>
                </a:cubicBezTo>
                <a:cubicBezTo>
                  <a:pt x="569144" y="328406"/>
                  <a:pt x="581334" y="333164"/>
                  <a:pt x="595043" y="336027"/>
                </a:cubicBezTo>
                <a:cubicBezTo>
                  <a:pt x="608751" y="338876"/>
                  <a:pt x="623119" y="340301"/>
                  <a:pt x="637150" y="340301"/>
                </a:cubicBezTo>
                <a:cubicBezTo>
                  <a:pt x="651181" y="340301"/>
                  <a:pt x="664971" y="338943"/>
                  <a:pt x="678532" y="336255"/>
                </a:cubicBezTo>
                <a:cubicBezTo>
                  <a:pt x="692079" y="333554"/>
                  <a:pt x="704122" y="328877"/>
                  <a:pt x="714659" y="322211"/>
                </a:cubicBezTo>
                <a:cubicBezTo>
                  <a:pt x="725155" y="315544"/>
                  <a:pt x="733703" y="306728"/>
                  <a:pt x="740235" y="295788"/>
                </a:cubicBezTo>
                <a:cubicBezTo>
                  <a:pt x="746780" y="284834"/>
                  <a:pt x="750046" y="271260"/>
                  <a:pt x="750046" y="255064"/>
                </a:cubicBezTo>
                <a:cubicBezTo>
                  <a:pt x="750046" y="243640"/>
                  <a:pt x="747815" y="234044"/>
                  <a:pt x="743340" y="226262"/>
                </a:cubicBezTo>
                <a:close/>
                <a:moveTo>
                  <a:pt x="492294" y="4207"/>
                </a:moveTo>
                <a:cubicBezTo>
                  <a:pt x="486340" y="1398"/>
                  <a:pt x="479324" y="0"/>
                  <a:pt x="472120" y="0"/>
                </a:cubicBezTo>
                <a:cubicBezTo>
                  <a:pt x="464917" y="0"/>
                  <a:pt x="458291" y="1398"/>
                  <a:pt x="452175" y="4207"/>
                </a:cubicBezTo>
                <a:cubicBezTo>
                  <a:pt x="446087" y="6989"/>
                  <a:pt x="441383" y="10967"/>
                  <a:pt x="438104" y="16101"/>
                </a:cubicBezTo>
                <a:cubicBezTo>
                  <a:pt x="434811" y="21235"/>
                  <a:pt x="433171" y="26611"/>
                  <a:pt x="433171" y="33143"/>
                </a:cubicBezTo>
                <a:cubicBezTo>
                  <a:pt x="433171" y="39675"/>
                  <a:pt x="434824" y="45508"/>
                  <a:pt x="438104" y="50642"/>
                </a:cubicBezTo>
                <a:cubicBezTo>
                  <a:pt x="441383" y="55776"/>
                  <a:pt x="446074" y="59821"/>
                  <a:pt x="452175" y="62778"/>
                </a:cubicBezTo>
                <a:cubicBezTo>
                  <a:pt x="458277" y="65735"/>
                  <a:pt x="464607" y="67213"/>
                  <a:pt x="472120" y="67213"/>
                </a:cubicBezTo>
                <a:cubicBezTo>
                  <a:pt x="479633" y="67213"/>
                  <a:pt x="486353" y="65735"/>
                  <a:pt x="492294" y="62778"/>
                </a:cubicBezTo>
                <a:cubicBezTo>
                  <a:pt x="498234" y="59821"/>
                  <a:pt x="502858" y="55776"/>
                  <a:pt x="506124" y="50642"/>
                </a:cubicBezTo>
                <a:cubicBezTo>
                  <a:pt x="509416" y="45508"/>
                  <a:pt x="511056" y="39675"/>
                  <a:pt x="511056" y="33143"/>
                </a:cubicBezTo>
                <a:cubicBezTo>
                  <a:pt x="511056" y="26611"/>
                  <a:pt x="509403" y="21235"/>
                  <a:pt x="506124" y="16101"/>
                </a:cubicBezTo>
                <a:cubicBezTo>
                  <a:pt x="502844" y="10967"/>
                  <a:pt x="498221" y="7002"/>
                  <a:pt x="492294" y="4207"/>
                </a:cubicBezTo>
                <a:close/>
              </a:path>
            </a:pathLst>
          </a:custGeom>
          <a:solidFill>
            <a:schemeClr val="tx1"/>
          </a:solidFill>
          <a:ln w="1334" cap="flat">
            <a:noFill/>
            <a:prstDash val="solid"/>
            <a:miter/>
          </a:ln>
        </p:spPr>
        <p:txBody>
          <a:bodyPr rtlCol="0" anchor="ctr"/>
          <a:lstStyle/>
          <a:p>
            <a:endParaRPr lang="en-US"/>
          </a:p>
        </p:txBody>
      </p:sp>
      <p:sp>
        <p:nvSpPr>
          <p:cNvPr id="5" name="Flight Mode" hidden="1">
            <a:extLst>
              <a:ext uri="{FF2B5EF4-FFF2-40B4-BE49-F238E27FC236}">
                <a16:creationId xmlns:a16="http://schemas.microsoft.com/office/drawing/2014/main" id="{AEC27EBE-32FC-7CE8-CA1A-59B1F7EE967E}"/>
              </a:ext>
            </a:extLst>
          </p:cNvPr>
          <p:cNvSpPr/>
          <p:nvPr userDrawn="1">
            <p:custDataLst>
              <p:tags r:id="rId1"/>
            </p:custDataLst>
          </p:nvPr>
        </p:nvSpPr>
        <p:spPr>
          <a:xfrm>
            <a:off x="10488000" y="6150600"/>
            <a:ext cx="1182598" cy="514375"/>
          </a:xfrm>
          <a:prstGeom prst="rect">
            <a:avLst/>
          </a:prstGeom>
          <a:solidFill>
            <a:schemeClr val="bg1"/>
          </a:solidFill>
          <a:ln>
            <a:noFill/>
          </a:ln>
        </p:spPr>
        <p:style>
          <a:lnRef idx="3">
            <a:schemeClr val="lt1"/>
          </a:lnRef>
          <a:fillRef idx="1">
            <a:schemeClr val="accent1"/>
          </a:fillRef>
          <a:effectRef idx="2">
            <a:schemeClr val="accent1"/>
          </a:effectRef>
          <a:fontRef idx="minor">
            <a:schemeClr val="lt1"/>
          </a:fontRef>
        </p:style>
        <p:txBody>
          <a:bodyPr lIns="97200" tIns="97200" rIns="97200" bIns="97200" rtlCol="0" anchor="ctr"/>
          <a:lstStyle/>
          <a:p>
            <a:pPr lvl="0" algn="ctr" defTabSz="972000">
              <a:lnSpc>
                <a:spcPct val="120000"/>
              </a:lnSpc>
              <a:spcAft>
                <a:spcPts val="700"/>
              </a:spcAft>
            </a:pPr>
            <a:endParaRPr lang="en-US" dirty="0">
              <a:solidFill>
                <a:schemeClr val="tx1"/>
              </a:solidFill>
            </a:endParaRPr>
          </a:p>
        </p:txBody>
      </p:sp>
      <p:sp>
        <p:nvSpPr>
          <p:cNvPr id="15" name="MIO_Placeholder_Mapping" hidden="1">
            <a:extLst>
              <a:ext uri="{FF2B5EF4-FFF2-40B4-BE49-F238E27FC236}">
                <a16:creationId xmlns:a16="http://schemas.microsoft.com/office/drawing/2014/main" id="{B96D6ED0-3552-0E90-A269-D4E29BAF6ED8}"/>
              </a:ext>
            </a:extLst>
          </p:cNvPr>
          <p:cNvSpPr/>
          <p:nvPr userDrawn="1">
            <p:custDataLst>
              <p:tags r:id="rId2"/>
            </p:custDataLst>
          </p:nvPr>
        </p:nvSpPr>
        <p:spPr>
          <a:xfrm>
            <a:off x="0" y="0"/>
            <a:ext cx="0" cy="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552192"/>
      </p:ext>
    </p:extLst>
  </p:cSld>
  <p:clrMapOvr>
    <a:overrideClrMapping bg1="dk1" tx1="lt1" bg2="dk2" tx2="lt2" accent1="accent1" accent2="accent2" accent3="accent3" accent4="accent4" accent5="accent5" accent6="accent6" hlink="hlink" folHlink="folHlink"/>
  </p:clrMapOvr>
  <p:hf hd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ull Pict - Green">
    <p:bg>
      <p:bgRef idx="1001">
        <a:schemeClr val="bg2"/>
      </p:bgRef>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9AE778D-3B5C-8620-F8C7-D46E0AA648F3}"/>
              </a:ext>
            </a:extLst>
          </p:cNvPr>
          <p:cNvSpPr>
            <a:spLocks noGrp="1"/>
          </p:cNvSpPr>
          <p:nvPr>
            <p:ph type="ftr" sz="quarter" idx="10"/>
          </p:nvPr>
        </p:nvSpPr>
        <p:spPr/>
        <p:txBody>
          <a:bodyPr/>
          <a:lstStyle/>
          <a:p>
            <a:r>
              <a:rPr lang="en-US"/>
              <a:t>© SAG ARIS GmbH. All rights reserved.</a:t>
            </a:r>
          </a:p>
        </p:txBody>
      </p:sp>
      <p:sp>
        <p:nvSpPr>
          <p:cNvPr id="4" name="Slide Number Placeholder 3">
            <a:extLst>
              <a:ext uri="{FF2B5EF4-FFF2-40B4-BE49-F238E27FC236}">
                <a16:creationId xmlns:a16="http://schemas.microsoft.com/office/drawing/2014/main" id="{8DDDB82C-F1A0-F913-0FFB-410A21D8180D}"/>
              </a:ext>
            </a:extLst>
          </p:cNvPr>
          <p:cNvSpPr>
            <a:spLocks noGrp="1"/>
          </p:cNvSpPr>
          <p:nvPr>
            <p:ph type="sldNum" sz="quarter" idx="11"/>
          </p:nvPr>
        </p:nvSpPr>
        <p:spPr/>
        <p:txBody>
          <a:bodyPr/>
          <a:lstStyle/>
          <a:p>
            <a:fld id="{59C7FD53-A61A-46D7-B725-1FF4E056D6EF}" type="slidenum">
              <a:rPr lang="en-US"/>
              <a:pPr/>
              <a:t>‹#›</a:t>
            </a:fld>
            <a:endParaRPr lang="en-US"/>
          </a:p>
        </p:txBody>
      </p:sp>
      <p:sp>
        <p:nvSpPr>
          <p:cNvPr id="5" name="Picture Placeholder 31">
            <a:extLst>
              <a:ext uri="{FF2B5EF4-FFF2-40B4-BE49-F238E27FC236}">
                <a16:creationId xmlns:a16="http://schemas.microsoft.com/office/drawing/2014/main" id="{B00DC9E4-F4B7-7824-8039-7156CB222C33}"/>
              </a:ext>
            </a:extLst>
          </p:cNvPr>
          <p:cNvSpPr>
            <a:spLocks noGrp="1"/>
          </p:cNvSpPr>
          <p:nvPr>
            <p:ph type="pic" sz="quarter" idx="31"/>
          </p:nvPr>
        </p:nvSpPr>
        <p:spPr>
          <a:xfrm>
            <a:off x="-2" y="0"/>
            <a:ext cx="12192001" cy="5948826"/>
          </a:xfrm>
          <a:pattFill prst="wdUpDiag">
            <a:fgClr>
              <a:schemeClr val="bg1"/>
            </a:fgClr>
            <a:bgClr>
              <a:schemeClr val="bg1">
                <a:lumMod val="90000"/>
                <a:lumOff val="10000"/>
              </a:schemeClr>
            </a:bgClr>
          </a:pattFill>
        </p:spPr>
        <p:txBody>
          <a:bodyPr bIns="583200" anchor="ctr" anchorCtr="1"/>
          <a:lstStyle>
            <a:lvl1pPr>
              <a:defRPr baseline="0">
                <a:latin typeface="+mn-lt"/>
                <a:cs typeface="+mn-cs"/>
              </a:defRPr>
            </a:lvl1pPr>
          </a:lstStyle>
          <a:p>
            <a:r>
              <a:rPr lang="en-US"/>
              <a:t>Click icon to add picture</a:t>
            </a:r>
          </a:p>
        </p:txBody>
      </p:sp>
      <p:sp>
        <p:nvSpPr>
          <p:cNvPr id="2" name="Freeform: Shape 1">
            <a:extLst>
              <a:ext uri="{FF2B5EF4-FFF2-40B4-BE49-F238E27FC236}">
                <a16:creationId xmlns:a16="http://schemas.microsoft.com/office/drawing/2014/main" id="{75A810BF-6ECB-4BBA-224E-86555F6E83A5}"/>
              </a:ext>
            </a:extLst>
          </p:cNvPr>
          <p:cNvSpPr/>
          <p:nvPr userDrawn="1"/>
        </p:nvSpPr>
        <p:spPr>
          <a:xfrm>
            <a:off x="10633946" y="6254726"/>
            <a:ext cx="750046" cy="340300"/>
          </a:xfrm>
          <a:custGeom>
            <a:avLst/>
            <a:gdLst>
              <a:gd name="connsiteX0" fmla="*/ 196641 w 750046"/>
              <a:gd name="connsiteY0" fmla="*/ 94107 h 340300"/>
              <a:gd name="connsiteX1" fmla="*/ 161710 w 750046"/>
              <a:gd name="connsiteY1" fmla="*/ 83866 h 340300"/>
              <a:gd name="connsiteX2" fmla="*/ 123917 w 750046"/>
              <a:gd name="connsiteY2" fmla="*/ 81245 h 340300"/>
              <a:gd name="connsiteX3" fmla="*/ 83005 w 750046"/>
              <a:gd name="connsiteY3" fmla="*/ 85304 h 340300"/>
              <a:gd name="connsiteX4" fmla="*/ 46408 w 750046"/>
              <a:gd name="connsiteY4" fmla="*/ 98878 h 340300"/>
              <a:gd name="connsiteX5" fmla="*/ 19622 w 750046"/>
              <a:gd name="connsiteY5" fmla="*/ 124118 h 340300"/>
              <a:gd name="connsiteX6" fmla="*/ 7674 w 750046"/>
              <a:gd name="connsiteY6" fmla="*/ 163645 h 340300"/>
              <a:gd name="connsiteX7" fmla="*/ 75587 w 750046"/>
              <a:gd name="connsiteY7" fmla="*/ 163645 h 340300"/>
              <a:gd name="connsiteX8" fmla="*/ 88973 w 750046"/>
              <a:gd name="connsiteY8" fmla="*/ 135085 h 340300"/>
              <a:gd name="connsiteX9" fmla="*/ 120543 w 750046"/>
              <a:gd name="connsiteY9" fmla="*/ 126511 h 340300"/>
              <a:gd name="connsiteX10" fmla="*/ 137532 w 750046"/>
              <a:gd name="connsiteY10" fmla="*/ 127693 h 340300"/>
              <a:gd name="connsiteX11" fmla="*/ 151415 w 750046"/>
              <a:gd name="connsiteY11" fmla="*/ 132465 h 340300"/>
              <a:gd name="connsiteX12" fmla="*/ 160984 w 750046"/>
              <a:gd name="connsiteY12" fmla="*/ 142464 h 340300"/>
              <a:gd name="connsiteX13" fmla="*/ 164559 w 750046"/>
              <a:gd name="connsiteY13" fmla="*/ 159842 h 340300"/>
              <a:gd name="connsiteX14" fmla="*/ 158350 w 750046"/>
              <a:gd name="connsiteY14" fmla="*/ 175795 h 340300"/>
              <a:gd name="connsiteX15" fmla="*/ 140166 w 750046"/>
              <a:gd name="connsiteY15" fmla="*/ 184128 h 340300"/>
              <a:gd name="connsiteX16" fmla="*/ 113850 w 750046"/>
              <a:gd name="connsiteY16" fmla="*/ 188429 h 340300"/>
              <a:gd name="connsiteX17" fmla="*/ 83718 w 750046"/>
              <a:gd name="connsiteY17" fmla="*/ 192232 h 340300"/>
              <a:gd name="connsiteX18" fmla="*/ 53330 w 750046"/>
              <a:gd name="connsiteY18" fmla="*/ 198657 h 340300"/>
              <a:gd name="connsiteX19" fmla="*/ 26544 w 750046"/>
              <a:gd name="connsiteY19" fmla="*/ 210793 h 340300"/>
              <a:gd name="connsiteX20" fmla="*/ 7419 w 750046"/>
              <a:gd name="connsiteY20" fmla="*/ 232458 h 340300"/>
              <a:gd name="connsiteX21" fmla="*/ 0 w 750046"/>
              <a:gd name="connsiteY21" fmla="*/ 266972 h 340300"/>
              <a:gd name="connsiteX22" fmla="*/ 6465 w 750046"/>
              <a:gd name="connsiteY22" fmla="*/ 299833 h 340300"/>
              <a:gd name="connsiteX23" fmla="*/ 24407 w 750046"/>
              <a:gd name="connsiteY23" fmla="*/ 322694 h 340300"/>
              <a:gd name="connsiteX24" fmla="*/ 51193 w 750046"/>
              <a:gd name="connsiteY24" fmla="*/ 336027 h 340300"/>
              <a:gd name="connsiteX25" fmla="*/ 84202 w 750046"/>
              <a:gd name="connsiteY25" fmla="*/ 340301 h 340300"/>
              <a:gd name="connsiteX26" fmla="*/ 129172 w 750046"/>
              <a:gd name="connsiteY26" fmla="*/ 333635 h 340300"/>
              <a:gd name="connsiteX27" fmla="*/ 167449 w 750046"/>
              <a:gd name="connsiteY27" fmla="*/ 310303 h 340300"/>
              <a:gd name="connsiteX28" fmla="*/ 167449 w 750046"/>
              <a:gd name="connsiteY28" fmla="*/ 334118 h 340300"/>
              <a:gd name="connsiteX29" fmla="*/ 232512 w 750046"/>
              <a:gd name="connsiteY29" fmla="*/ 334118 h 340300"/>
              <a:gd name="connsiteX30" fmla="*/ 232512 w 750046"/>
              <a:gd name="connsiteY30" fmla="*/ 151267 h 340300"/>
              <a:gd name="connsiteX31" fmla="*/ 222472 w 750046"/>
              <a:gd name="connsiteY31" fmla="*/ 115315 h 340300"/>
              <a:gd name="connsiteX32" fmla="*/ 196641 w 750046"/>
              <a:gd name="connsiteY32" fmla="*/ 94120 h 340300"/>
              <a:gd name="connsiteX33" fmla="*/ 164613 w 750046"/>
              <a:gd name="connsiteY33" fmla="*/ 238869 h 340300"/>
              <a:gd name="connsiteX34" fmla="*/ 163417 w 750046"/>
              <a:gd name="connsiteY34" fmla="*/ 254097 h 340300"/>
              <a:gd name="connsiteX35" fmla="*/ 156952 w 750046"/>
              <a:gd name="connsiteY35" fmla="*/ 272913 h 340300"/>
              <a:gd name="connsiteX36" fmla="*/ 140676 w 750046"/>
              <a:gd name="connsiteY36" fmla="*/ 288866 h 340300"/>
              <a:gd name="connsiteX37" fmla="*/ 109576 w 750046"/>
              <a:gd name="connsiteY37" fmla="*/ 295532 h 340300"/>
              <a:gd name="connsiteX38" fmla="*/ 93784 w 750046"/>
              <a:gd name="connsiteY38" fmla="*/ 294094 h 340300"/>
              <a:gd name="connsiteX39" fmla="*/ 80398 w 750046"/>
              <a:gd name="connsiteY39" fmla="*/ 289094 h 340300"/>
              <a:gd name="connsiteX40" fmla="*/ 71313 w 750046"/>
              <a:gd name="connsiteY40" fmla="*/ 279337 h 340300"/>
              <a:gd name="connsiteX41" fmla="*/ 67966 w 750046"/>
              <a:gd name="connsiteY41" fmla="*/ 264109 h 340300"/>
              <a:gd name="connsiteX42" fmla="*/ 71313 w 750046"/>
              <a:gd name="connsiteY42" fmla="*/ 248398 h 340300"/>
              <a:gd name="connsiteX43" fmla="*/ 80156 w 750046"/>
              <a:gd name="connsiteY43" fmla="*/ 238157 h 340300"/>
              <a:gd name="connsiteX44" fmla="*/ 93072 w 750046"/>
              <a:gd name="connsiteY44" fmla="*/ 231732 h 340300"/>
              <a:gd name="connsiteX45" fmla="*/ 108152 w 750046"/>
              <a:gd name="connsiteY45" fmla="*/ 227929 h 340300"/>
              <a:gd name="connsiteX46" fmla="*/ 124428 w 750046"/>
              <a:gd name="connsiteY46" fmla="*/ 225550 h 340300"/>
              <a:gd name="connsiteX47" fmla="*/ 139978 w 750046"/>
              <a:gd name="connsiteY47" fmla="*/ 223171 h 340300"/>
              <a:gd name="connsiteX48" fmla="*/ 153848 w 750046"/>
              <a:gd name="connsiteY48" fmla="*/ 219596 h 340300"/>
              <a:gd name="connsiteX49" fmla="*/ 164613 w 750046"/>
              <a:gd name="connsiteY49" fmla="*/ 213642 h 340300"/>
              <a:gd name="connsiteX50" fmla="*/ 164627 w 750046"/>
              <a:gd name="connsiteY50" fmla="*/ 213642 h 340300"/>
              <a:gd name="connsiteX51" fmla="*/ 164627 w 750046"/>
              <a:gd name="connsiteY51" fmla="*/ 238869 h 340300"/>
              <a:gd name="connsiteX52" fmla="*/ 403079 w 750046"/>
              <a:gd name="connsiteY52" fmla="*/ 87938 h 340300"/>
              <a:gd name="connsiteX53" fmla="*/ 389424 w 750046"/>
              <a:gd name="connsiteY53" fmla="*/ 89067 h 340300"/>
              <a:gd name="connsiteX54" fmla="*/ 378188 w 750046"/>
              <a:gd name="connsiteY54" fmla="*/ 91741 h 340300"/>
              <a:gd name="connsiteX55" fmla="*/ 355690 w 750046"/>
              <a:gd name="connsiteY55" fmla="*/ 102453 h 340300"/>
              <a:gd name="connsiteX56" fmla="*/ 337035 w 750046"/>
              <a:gd name="connsiteY56" fmla="*/ 119119 h 340300"/>
              <a:gd name="connsiteX57" fmla="*/ 324119 w 750046"/>
              <a:gd name="connsiteY57" fmla="*/ 140314 h 340300"/>
              <a:gd name="connsiteX58" fmla="*/ 323165 w 750046"/>
              <a:gd name="connsiteY58" fmla="*/ 140314 h 340300"/>
              <a:gd name="connsiteX59" fmla="*/ 323165 w 750046"/>
              <a:gd name="connsiteY59" fmla="*/ 87938 h 340300"/>
              <a:gd name="connsiteX60" fmla="*/ 258572 w 750046"/>
              <a:gd name="connsiteY60" fmla="*/ 87938 h 340300"/>
              <a:gd name="connsiteX61" fmla="*/ 258572 w 750046"/>
              <a:gd name="connsiteY61" fmla="*/ 334118 h 340300"/>
              <a:gd name="connsiteX62" fmla="*/ 326498 w 750046"/>
              <a:gd name="connsiteY62" fmla="*/ 334118 h 340300"/>
              <a:gd name="connsiteX63" fmla="*/ 326498 w 750046"/>
              <a:gd name="connsiteY63" fmla="*/ 229824 h 340300"/>
              <a:gd name="connsiteX64" fmla="*/ 329871 w 750046"/>
              <a:gd name="connsiteY64" fmla="*/ 198872 h 340300"/>
              <a:gd name="connsiteX65" fmla="*/ 335180 w 750046"/>
              <a:gd name="connsiteY65" fmla="*/ 183725 h 340300"/>
              <a:gd name="connsiteX66" fmla="*/ 341107 w 750046"/>
              <a:gd name="connsiteY66" fmla="*/ 173873 h 340300"/>
              <a:gd name="connsiteX67" fmla="*/ 361926 w 750046"/>
              <a:gd name="connsiteY67" fmla="*/ 156966 h 340300"/>
              <a:gd name="connsiteX68" fmla="*/ 393496 w 750046"/>
              <a:gd name="connsiteY68" fmla="*/ 150783 h 340300"/>
              <a:gd name="connsiteX69" fmla="*/ 406412 w 750046"/>
              <a:gd name="connsiteY69" fmla="*/ 151482 h 340300"/>
              <a:gd name="connsiteX70" fmla="*/ 411412 w 750046"/>
              <a:gd name="connsiteY70" fmla="*/ 152087 h 340300"/>
              <a:gd name="connsiteX71" fmla="*/ 417890 w 750046"/>
              <a:gd name="connsiteY71" fmla="*/ 153149 h 340300"/>
              <a:gd name="connsiteX72" fmla="*/ 417890 w 750046"/>
              <a:gd name="connsiteY72" fmla="*/ 90303 h 340300"/>
              <a:gd name="connsiteX73" fmla="*/ 403066 w 750046"/>
              <a:gd name="connsiteY73" fmla="*/ 87924 h 340300"/>
              <a:gd name="connsiteX74" fmla="*/ 403079 w 750046"/>
              <a:gd name="connsiteY74" fmla="*/ 87924 h 340300"/>
              <a:gd name="connsiteX75" fmla="*/ 438144 w 750046"/>
              <a:gd name="connsiteY75" fmla="*/ 334118 h 340300"/>
              <a:gd name="connsiteX76" fmla="*/ 506083 w 750046"/>
              <a:gd name="connsiteY76" fmla="*/ 334118 h 340300"/>
              <a:gd name="connsiteX77" fmla="*/ 506083 w 750046"/>
              <a:gd name="connsiteY77" fmla="*/ 87938 h 340300"/>
              <a:gd name="connsiteX78" fmla="*/ 438144 w 750046"/>
              <a:gd name="connsiteY78" fmla="*/ 87938 h 340300"/>
              <a:gd name="connsiteX79" fmla="*/ 438144 w 750046"/>
              <a:gd name="connsiteY79" fmla="*/ 334118 h 340300"/>
              <a:gd name="connsiteX80" fmla="*/ 743326 w 750046"/>
              <a:gd name="connsiteY80" fmla="*/ 226276 h 340300"/>
              <a:gd name="connsiteX81" fmla="*/ 725626 w 750046"/>
              <a:gd name="connsiteY81" fmla="*/ 206748 h 340300"/>
              <a:gd name="connsiteX82" fmla="*/ 700506 w 750046"/>
              <a:gd name="connsiteY82" fmla="*/ 194141 h 340300"/>
              <a:gd name="connsiteX83" fmla="*/ 671570 w 750046"/>
              <a:gd name="connsiteY83" fmla="*/ 186050 h 340300"/>
              <a:gd name="connsiteX84" fmla="*/ 643346 w 750046"/>
              <a:gd name="connsiteY84" fmla="*/ 179868 h 340300"/>
              <a:gd name="connsiteX85" fmla="*/ 618710 w 750046"/>
              <a:gd name="connsiteY85" fmla="*/ 173443 h 340300"/>
              <a:gd name="connsiteX86" fmla="*/ 601252 w 750046"/>
              <a:gd name="connsiteY86" fmla="*/ 164156 h 340300"/>
              <a:gd name="connsiteX87" fmla="*/ 594545 w 750046"/>
              <a:gd name="connsiteY87" fmla="*/ 149399 h 340300"/>
              <a:gd name="connsiteX88" fmla="*/ 598376 w 750046"/>
              <a:gd name="connsiteY88" fmla="*/ 137263 h 340300"/>
              <a:gd name="connsiteX89" fmla="*/ 607717 w 750046"/>
              <a:gd name="connsiteY89" fmla="*/ 130368 h 340300"/>
              <a:gd name="connsiteX90" fmla="*/ 619920 w 750046"/>
              <a:gd name="connsiteY90" fmla="*/ 127277 h 340300"/>
              <a:gd name="connsiteX91" fmla="*/ 632365 w 750046"/>
              <a:gd name="connsiteY91" fmla="*/ 126564 h 340300"/>
              <a:gd name="connsiteX92" fmla="*/ 663936 w 750046"/>
              <a:gd name="connsiteY92" fmla="*/ 133459 h 340300"/>
              <a:gd name="connsiteX93" fmla="*/ 678760 w 750046"/>
              <a:gd name="connsiteY93" fmla="*/ 159882 h 340300"/>
              <a:gd name="connsiteX94" fmla="*/ 743353 w 750046"/>
              <a:gd name="connsiteY94" fmla="*/ 159882 h 340300"/>
              <a:gd name="connsiteX95" fmla="*/ 731633 w 750046"/>
              <a:gd name="connsiteY95" fmla="*/ 122022 h 340300"/>
              <a:gd name="connsiteX96" fmla="*/ 706998 w 750046"/>
              <a:gd name="connsiteY96" fmla="*/ 97964 h 340300"/>
              <a:gd name="connsiteX97" fmla="*/ 673263 w 750046"/>
              <a:gd name="connsiteY97" fmla="*/ 85102 h 340300"/>
              <a:gd name="connsiteX98" fmla="*/ 634274 w 750046"/>
              <a:gd name="connsiteY98" fmla="*/ 81299 h 340300"/>
              <a:gd name="connsiteX99" fmla="*/ 595043 w 750046"/>
              <a:gd name="connsiteY99" fmla="*/ 84860 h 340300"/>
              <a:gd name="connsiteX100" fmla="*/ 560596 w 750046"/>
              <a:gd name="connsiteY100" fmla="*/ 97238 h 340300"/>
              <a:gd name="connsiteX101" fmla="*/ 535960 w 750046"/>
              <a:gd name="connsiteY101" fmla="*/ 121296 h 340300"/>
              <a:gd name="connsiteX102" fmla="*/ 526620 w 750046"/>
              <a:gd name="connsiteY102" fmla="*/ 160339 h 340300"/>
              <a:gd name="connsiteX103" fmla="*/ 533326 w 750046"/>
              <a:gd name="connsiteY103" fmla="*/ 187716 h 340300"/>
              <a:gd name="connsiteX104" fmla="*/ 551027 w 750046"/>
              <a:gd name="connsiteY104" fmla="*/ 206291 h 340300"/>
              <a:gd name="connsiteX105" fmla="*/ 576146 w 750046"/>
              <a:gd name="connsiteY105" fmla="*/ 218185 h 340300"/>
              <a:gd name="connsiteX106" fmla="*/ 605082 w 750046"/>
              <a:gd name="connsiteY106" fmla="*/ 226047 h 340300"/>
              <a:gd name="connsiteX107" fmla="*/ 661772 w 750046"/>
              <a:gd name="connsiteY107" fmla="*/ 241275 h 340300"/>
              <a:gd name="connsiteX108" fmla="*/ 682107 w 750046"/>
              <a:gd name="connsiteY108" fmla="*/ 264123 h 340300"/>
              <a:gd name="connsiteX109" fmla="*/ 677793 w 750046"/>
              <a:gd name="connsiteY109" fmla="*/ 279122 h 340300"/>
              <a:gd name="connsiteX110" fmla="*/ 667041 w 750046"/>
              <a:gd name="connsiteY110" fmla="*/ 288637 h 340300"/>
              <a:gd name="connsiteX111" fmla="*/ 652687 w 750046"/>
              <a:gd name="connsiteY111" fmla="*/ 293879 h 340300"/>
              <a:gd name="connsiteX112" fmla="*/ 637607 w 750046"/>
              <a:gd name="connsiteY112" fmla="*/ 295559 h 340300"/>
              <a:gd name="connsiteX113" fmla="*/ 618227 w 750046"/>
              <a:gd name="connsiteY113" fmla="*/ 293180 h 340300"/>
              <a:gd name="connsiteX114" fmla="*/ 601722 w 750046"/>
              <a:gd name="connsiteY114" fmla="*/ 285788 h 340300"/>
              <a:gd name="connsiteX115" fmla="*/ 590003 w 750046"/>
              <a:gd name="connsiteY115" fmla="*/ 272926 h 340300"/>
              <a:gd name="connsiteX116" fmla="*/ 590029 w 750046"/>
              <a:gd name="connsiteY116" fmla="*/ 272926 h 340300"/>
              <a:gd name="connsiteX117" fmla="*/ 585487 w 750046"/>
              <a:gd name="connsiteY117" fmla="*/ 254124 h 340300"/>
              <a:gd name="connsiteX118" fmla="*/ 520894 w 750046"/>
              <a:gd name="connsiteY118" fmla="*/ 254124 h 340300"/>
              <a:gd name="connsiteX119" fmla="*/ 532143 w 750046"/>
              <a:gd name="connsiteY119" fmla="*/ 295317 h 340300"/>
              <a:gd name="connsiteX120" fmla="*/ 558459 w 750046"/>
              <a:gd name="connsiteY120" fmla="*/ 321740 h 340300"/>
              <a:gd name="connsiteX121" fmla="*/ 595043 w 750046"/>
              <a:gd name="connsiteY121" fmla="*/ 336027 h 340300"/>
              <a:gd name="connsiteX122" fmla="*/ 637150 w 750046"/>
              <a:gd name="connsiteY122" fmla="*/ 340301 h 340300"/>
              <a:gd name="connsiteX123" fmla="*/ 678532 w 750046"/>
              <a:gd name="connsiteY123" fmla="*/ 336255 h 340300"/>
              <a:gd name="connsiteX124" fmla="*/ 714659 w 750046"/>
              <a:gd name="connsiteY124" fmla="*/ 322211 h 340300"/>
              <a:gd name="connsiteX125" fmla="*/ 740235 w 750046"/>
              <a:gd name="connsiteY125" fmla="*/ 295788 h 340300"/>
              <a:gd name="connsiteX126" fmla="*/ 750046 w 750046"/>
              <a:gd name="connsiteY126" fmla="*/ 255064 h 340300"/>
              <a:gd name="connsiteX127" fmla="*/ 743340 w 750046"/>
              <a:gd name="connsiteY127" fmla="*/ 226262 h 340300"/>
              <a:gd name="connsiteX128" fmla="*/ 492294 w 750046"/>
              <a:gd name="connsiteY128" fmla="*/ 4207 h 340300"/>
              <a:gd name="connsiteX129" fmla="*/ 472120 w 750046"/>
              <a:gd name="connsiteY129" fmla="*/ 0 h 340300"/>
              <a:gd name="connsiteX130" fmla="*/ 452175 w 750046"/>
              <a:gd name="connsiteY130" fmla="*/ 4207 h 340300"/>
              <a:gd name="connsiteX131" fmla="*/ 438104 w 750046"/>
              <a:gd name="connsiteY131" fmla="*/ 16101 h 340300"/>
              <a:gd name="connsiteX132" fmla="*/ 433171 w 750046"/>
              <a:gd name="connsiteY132" fmla="*/ 33143 h 340300"/>
              <a:gd name="connsiteX133" fmla="*/ 438104 w 750046"/>
              <a:gd name="connsiteY133" fmla="*/ 50642 h 340300"/>
              <a:gd name="connsiteX134" fmla="*/ 452175 w 750046"/>
              <a:gd name="connsiteY134" fmla="*/ 62778 h 340300"/>
              <a:gd name="connsiteX135" fmla="*/ 472120 w 750046"/>
              <a:gd name="connsiteY135" fmla="*/ 67213 h 340300"/>
              <a:gd name="connsiteX136" fmla="*/ 492294 w 750046"/>
              <a:gd name="connsiteY136" fmla="*/ 62778 h 340300"/>
              <a:gd name="connsiteX137" fmla="*/ 506124 w 750046"/>
              <a:gd name="connsiteY137" fmla="*/ 50642 h 340300"/>
              <a:gd name="connsiteX138" fmla="*/ 511056 w 750046"/>
              <a:gd name="connsiteY138" fmla="*/ 33143 h 340300"/>
              <a:gd name="connsiteX139" fmla="*/ 506124 w 750046"/>
              <a:gd name="connsiteY139" fmla="*/ 16101 h 340300"/>
              <a:gd name="connsiteX140" fmla="*/ 492294 w 750046"/>
              <a:gd name="connsiteY140" fmla="*/ 4207 h 34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750046" h="340300">
                <a:moveTo>
                  <a:pt x="196641" y="94107"/>
                </a:moveTo>
                <a:cubicBezTo>
                  <a:pt x="186117" y="89040"/>
                  <a:pt x="174465" y="85626"/>
                  <a:pt x="161710" y="83866"/>
                </a:cubicBezTo>
                <a:cubicBezTo>
                  <a:pt x="148956" y="82132"/>
                  <a:pt x="136362" y="81245"/>
                  <a:pt x="123917" y="81245"/>
                </a:cubicBezTo>
                <a:cubicBezTo>
                  <a:pt x="110195" y="81245"/>
                  <a:pt x="96553" y="82602"/>
                  <a:pt x="83005" y="85304"/>
                </a:cubicBezTo>
                <a:cubicBezTo>
                  <a:pt x="69444" y="88005"/>
                  <a:pt x="57241" y="92521"/>
                  <a:pt x="46408" y="98878"/>
                </a:cubicBezTo>
                <a:cubicBezTo>
                  <a:pt x="35576" y="105235"/>
                  <a:pt x="26638" y="113635"/>
                  <a:pt x="19622" y="124118"/>
                </a:cubicBezTo>
                <a:cubicBezTo>
                  <a:pt x="12607" y="134602"/>
                  <a:pt x="8615" y="147773"/>
                  <a:pt x="7674" y="163645"/>
                </a:cubicBezTo>
                <a:lnTo>
                  <a:pt x="75587" y="163645"/>
                </a:lnTo>
                <a:cubicBezTo>
                  <a:pt x="76863" y="150313"/>
                  <a:pt x="81325" y="140797"/>
                  <a:pt x="88973" y="135085"/>
                </a:cubicBezTo>
                <a:cubicBezTo>
                  <a:pt x="96620" y="129373"/>
                  <a:pt x="107157" y="126511"/>
                  <a:pt x="120543" y="126511"/>
                </a:cubicBezTo>
                <a:cubicBezTo>
                  <a:pt x="126605" y="126511"/>
                  <a:pt x="132263" y="126900"/>
                  <a:pt x="137532" y="127693"/>
                </a:cubicBezTo>
                <a:cubicBezTo>
                  <a:pt x="142800" y="128500"/>
                  <a:pt x="147423" y="130086"/>
                  <a:pt x="151415" y="132465"/>
                </a:cubicBezTo>
                <a:cubicBezTo>
                  <a:pt x="155393" y="134844"/>
                  <a:pt x="158592" y="138177"/>
                  <a:pt x="160984" y="142464"/>
                </a:cubicBezTo>
                <a:cubicBezTo>
                  <a:pt x="163377" y="146765"/>
                  <a:pt x="164559" y="152544"/>
                  <a:pt x="164559" y="159842"/>
                </a:cubicBezTo>
                <a:cubicBezTo>
                  <a:pt x="164882" y="166817"/>
                  <a:pt x="162812" y="172153"/>
                  <a:pt x="158350" y="175795"/>
                </a:cubicBezTo>
                <a:cubicBezTo>
                  <a:pt x="153888" y="179451"/>
                  <a:pt x="147827" y="182220"/>
                  <a:pt x="140166" y="184128"/>
                </a:cubicBezTo>
                <a:cubicBezTo>
                  <a:pt x="132518" y="186050"/>
                  <a:pt x="123742" y="187461"/>
                  <a:pt x="113850" y="188429"/>
                </a:cubicBezTo>
                <a:cubicBezTo>
                  <a:pt x="103958" y="189370"/>
                  <a:pt x="93919" y="190660"/>
                  <a:pt x="83718" y="192232"/>
                </a:cubicBezTo>
                <a:cubicBezTo>
                  <a:pt x="73503" y="193832"/>
                  <a:pt x="63383" y="195969"/>
                  <a:pt x="53330" y="198657"/>
                </a:cubicBezTo>
                <a:cubicBezTo>
                  <a:pt x="43290" y="201358"/>
                  <a:pt x="34353" y="205404"/>
                  <a:pt x="26544" y="210793"/>
                </a:cubicBezTo>
                <a:cubicBezTo>
                  <a:pt x="18722" y="216182"/>
                  <a:pt x="12351" y="223400"/>
                  <a:pt x="7419" y="232458"/>
                </a:cubicBezTo>
                <a:cubicBezTo>
                  <a:pt x="2460" y="241503"/>
                  <a:pt x="0" y="253008"/>
                  <a:pt x="0" y="266972"/>
                </a:cubicBezTo>
                <a:cubicBezTo>
                  <a:pt x="0" y="279673"/>
                  <a:pt x="2164" y="290627"/>
                  <a:pt x="6465" y="299833"/>
                </a:cubicBezTo>
                <a:cubicBezTo>
                  <a:pt x="10765" y="309053"/>
                  <a:pt x="16746" y="316660"/>
                  <a:pt x="24407" y="322694"/>
                </a:cubicBezTo>
                <a:cubicBezTo>
                  <a:pt x="32054" y="328729"/>
                  <a:pt x="40979" y="333164"/>
                  <a:pt x="51193" y="336027"/>
                </a:cubicBezTo>
                <a:cubicBezTo>
                  <a:pt x="61407" y="338876"/>
                  <a:pt x="72401" y="340301"/>
                  <a:pt x="84202" y="340301"/>
                </a:cubicBezTo>
                <a:cubicBezTo>
                  <a:pt x="99510" y="340301"/>
                  <a:pt x="114495" y="338070"/>
                  <a:pt x="129172" y="333635"/>
                </a:cubicBezTo>
                <a:cubicBezTo>
                  <a:pt x="143848" y="329186"/>
                  <a:pt x="156603" y="321418"/>
                  <a:pt x="167449" y="310303"/>
                </a:cubicBezTo>
                <a:cubicBezTo>
                  <a:pt x="167772" y="314429"/>
                  <a:pt x="167449" y="334118"/>
                  <a:pt x="167449" y="334118"/>
                </a:cubicBezTo>
                <a:lnTo>
                  <a:pt x="232512" y="334118"/>
                </a:lnTo>
                <a:lnTo>
                  <a:pt x="232512" y="151267"/>
                </a:lnTo>
                <a:cubicBezTo>
                  <a:pt x="232512" y="136349"/>
                  <a:pt x="229179" y="124360"/>
                  <a:pt x="222472" y="115315"/>
                </a:cubicBezTo>
                <a:cubicBezTo>
                  <a:pt x="215766" y="106270"/>
                  <a:pt x="207164" y="99214"/>
                  <a:pt x="196641" y="94120"/>
                </a:cubicBezTo>
                <a:close/>
                <a:moveTo>
                  <a:pt x="164613" y="238869"/>
                </a:moveTo>
                <a:cubicBezTo>
                  <a:pt x="164613" y="242673"/>
                  <a:pt x="164210" y="247753"/>
                  <a:pt x="163417" y="254097"/>
                </a:cubicBezTo>
                <a:cubicBezTo>
                  <a:pt x="162624" y="260467"/>
                  <a:pt x="160460" y="266730"/>
                  <a:pt x="156952" y="272913"/>
                </a:cubicBezTo>
                <a:cubicBezTo>
                  <a:pt x="153431" y="279095"/>
                  <a:pt x="148015" y="284417"/>
                  <a:pt x="140676" y="288866"/>
                </a:cubicBezTo>
                <a:cubicBezTo>
                  <a:pt x="133325" y="293315"/>
                  <a:pt x="122963" y="295532"/>
                  <a:pt x="109576" y="295532"/>
                </a:cubicBezTo>
                <a:cubicBezTo>
                  <a:pt x="104147" y="295532"/>
                  <a:pt x="98878" y="295062"/>
                  <a:pt x="93784" y="294094"/>
                </a:cubicBezTo>
                <a:cubicBezTo>
                  <a:pt x="88691" y="293153"/>
                  <a:pt x="84215" y="291473"/>
                  <a:pt x="80398" y="289094"/>
                </a:cubicBezTo>
                <a:cubicBezTo>
                  <a:pt x="76581" y="286716"/>
                  <a:pt x="73544" y="283463"/>
                  <a:pt x="71313" y="279337"/>
                </a:cubicBezTo>
                <a:cubicBezTo>
                  <a:pt x="69082" y="275224"/>
                  <a:pt x="67966" y="270440"/>
                  <a:pt x="67966" y="264109"/>
                </a:cubicBezTo>
                <a:cubicBezTo>
                  <a:pt x="67966" y="257779"/>
                  <a:pt x="69082" y="252538"/>
                  <a:pt x="71313" y="248398"/>
                </a:cubicBezTo>
                <a:cubicBezTo>
                  <a:pt x="73530" y="244272"/>
                  <a:pt x="76487" y="240858"/>
                  <a:pt x="80156" y="238157"/>
                </a:cubicBezTo>
                <a:cubicBezTo>
                  <a:pt x="83812" y="235455"/>
                  <a:pt x="88126" y="233332"/>
                  <a:pt x="93072" y="231732"/>
                </a:cubicBezTo>
                <a:cubicBezTo>
                  <a:pt x="98018" y="230147"/>
                  <a:pt x="103031" y="228883"/>
                  <a:pt x="108152" y="227929"/>
                </a:cubicBezTo>
                <a:cubicBezTo>
                  <a:pt x="113568" y="226988"/>
                  <a:pt x="118984" y="226195"/>
                  <a:pt x="124428" y="225550"/>
                </a:cubicBezTo>
                <a:cubicBezTo>
                  <a:pt x="129844" y="224932"/>
                  <a:pt x="135032" y="224139"/>
                  <a:pt x="139978" y="223171"/>
                </a:cubicBezTo>
                <a:cubicBezTo>
                  <a:pt x="144910" y="222217"/>
                  <a:pt x="149547" y="221021"/>
                  <a:pt x="153848" y="219596"/>
                </a:cubicBezTo>
                <a:cubicBezTo>
                  <a:pt x="158148" y="218172"/>
                  <a:pt x="161737" y="216182"/>
                  <a:pt x="164613" y="213642"/>
                </a:cubicBezTo>
                <a:lnTo>
                  <a:pt x="164627" y="213642"/>
                </a:lnTo>
                <a:cubicBezTo>
                  <a:pt x="164627" y="213642"/>
                  <a:pt x="164627" y="238869"/>
                  <a:pt x="164627" y="238869"/>
                </a:cubicBezTo>
                <a:close/>
                <a:moveTo>
                  <a:pt x="403079" y="87938"/>
                </a:moveTo>
                <a:cubicBezTo>
                  <a:pt x="398442" y="87938"/>
                  <a:pt x="393886" y="88301"/>
                  <a:pt x="389424" y="89067"/>
                </a:cubicBezTo>
                <a:cubicBezTo>
                  <a:pt x="385594" y="89672"/>
                  <a:pt x="381844" y="90586"/>
                  <a:pt x="378188" y="91741"/>
                </a:cubicBezTo>
                <a:cubicBezTo>
                  <a:pt x="370218" y="94282"/>
                  <a:pt x="362719" y="97870"/>
                  <a:pt x="355690" y="102453"/>
                </a:cubicBezTo>
                <a:cubicBezTo>
                  <a:pt x="348674" y="107050"/>
                  <a:pt x="342465" y="112627"/>
                  <a:pt x="337035" y="119119"/>
                </a:cubicBezTo>
                <a:cubicBezTo>
                  <a:pt x="331605" y="125637"/>
                  <a:pt x="327304" y="132707"/>
                  <a:pt x="324119" y="140314"/>
                </a:cubicBezTo>
                <a:lnTo>
                  <a:pt x="323165" y="140314"/>
                </a:lnTo>
                <a:lnTo>
                  <a:pt x="323165" y="87938"/>
                </a:lnTo>
                <a:lnTo>
                  <a:pt x="258572" y="87938"/>
                </a:lnTo>
                <a:lnTo>
                  <a:pt x="258572" y="334118"/>
                </a:lnTo>
                <a:lnTo>
                  <a:pt x="326498" y="334118"/>
                </a:lnTo>
                <a:lnTo>
                  <a:pt x="326498" y="229824"/>
                </a:lnTo>
                <a:cubicBezTo>
                  <a:pt x="326498" y="218723"/>
                  <a:pt x="327627" y="208401"/>
                  <a:pt x="329871" y="198872"/>
                </a:cubicBezTo>
                <a:cubicBezTo>
                  <a:pt x="331121" y="193442"/>
                  <a:pt x="332922" y="188388"/>
                  <a:pt x="335180" y="183725"/>
                </a:cubicBezTo>
                <a:cubicBezTo>
                  <a:pt x="336860" y="180217"/>
                  <a:pt x="338849" y="176938"/>
                  <a:pt x="341107" y="173873"/>
                </a:cubicBezTo>
                <a:cubicBezTo>
                  <a:pt x="346362" y="166710"/>
                  <a:pt x="353311" y="161092"/>
                  <a:pt x="361926" y="156966"/>
                </a:cubicBezTo>
                <a:cubicBezTo>
                  <a:pt x="370527" y="152853"/>
                  <a:pt x="381051" y="150783"/>
                  <a:pt x="393496" y="150783"/>
                </a:cubicBezTo>
                <a:cubicBezTo>
                  <a:pt x="397649" y="150783"/>
                  <a:pt x="401950" y="151012"/>
                  <a:pt x="406412" y="151482"/>
                </a:cubicBezTo>
                <a:cubicBezTo>
                  <a:pt x="408186" y="151670"/>
                  <a:pt x="409853" y="151872"/>
                  <a:pt x="411412" y="152087"/>
                </a:cubicBezTo>
                <a:cubicBezTo>
                  <a:pt x="413804" y="152410"/>
                  <a:pt x="415955" y="152772"/>
                  <a:pt x="417890" y="153149"/>
                </a:cubicBezTo>
                <a:lnTo>
                  <a:pt x="417890" y="90303"/>
                </a:lnTo>
                <a:cubicBezTo>
                  <a:pt x="412460" y="88717"/>
                  <a:pt x="407514" y="87924"/>
                  <a:pt x="403066" y="87924"/>
                </a:cubicBezTo>
                <a:lnTo>
                  <a:pt x="403079" y="87924"/>
                </a:lnTo>
                <a:close/>
                <a:moveTo>
                  <a:pt x="438144" y="334118"/>
                </a:moveTo>
                <a:lnTo>
                  <a:pt x="506083" y="334118"/>
                </a:lnTo>
                <a:lnTo>
                  <a:pt x="506083" y="87938"/>
                </a:lnTo>
                <a:lnTo>
                  <a:pt x="438144" y="87938"/>
                </a:lnTo>
                <a:lnTo>
                  <a:pt x="438144" y="334118"/>
                </a:lnTo>
                <a:close/>
                <a:moveTo>
                  <a:pt x="743326" y="226276"/>
                </a:moveTo>
                <a:cubicBezTo>
                  <a:pt x="738864" y="218494"/>
                  <a:pt x="732950" y="211989"/>
                  <a:pt x="725626" y="206748"/>
                </a:cubicBezTo>
                <a:cubicBezTo>
                  <a:pt x="718274" y="201506"/>
                  <a:pt x="709901" y="197299"/>
                  <a:pt x="700506" y="194141"/>
                </a:cubicBezTo>
                <a:cubicBezTo>
                  <a:pt x="691098" y="190969"/>
                  <a:pt x="681462" y="188281"/>
                  <a:pt x="671570" y="186050"/>
                </a:cubicBezTo>
                <a:cubicBezTo>
                  <a:pt x="662001" y="183846"/>
                  <a:pt x="652593" y="181776"/>
                  <a:pt x="643346" y="179868"/>
                </a:cubicBezTo>
                <a:cubicBezTo>
                  <a:pt x="634086" y="177959"/>
                  <a:pt x="625887" y="175809"/>
                  <a:pt x="618710" y="173443"/>
                </a:cubicBezTo>
                <a:cubicBezTo>
                  <a:pt x="611533" y="171051"/>
                  <a:pt x="605714" y="167960"/>
                  <a:pt x="601252" y="164156"/>
                </a:cubicBezTo>
                <a:cubicBezTo>
                  <a:pt x="596776" y="160353"/>
                  <a:pt x="594545" y="155434"/>
                  <a:pt x="594545" y="149399"/>
                </a:cubicBezTo>
                <a:cubicBezTo>
                  <a:pt x="594545" y="144332"/>
                  <a:pt x="595809" y="140273"/>
                  <a:pt x="598376" y="137263"/>
                </a:cubicBezTo>
                <a:cubicBezTo>
                  <a:pt x="600929" y="134266"/>
                  <a:pt x="604047" y="131967"/>
                  <a:pt x="607717" y="130368"/>
                </a:cubicBezTo>
                <a:cubicBezTo>
                  <a:pt x="611372" y="128782"/>
                  <a:pt x="615445" y="127747"/>
                  <a:pt x="619920" y="127277"/>
                </a:cubicBezTo>
                <a:cubicBezTo>
                  <a:pt x="624396" y="126806"/>
                  <a:pt x="628535" y="126564"/>
                  <a:pt x="632365" y="126564"/>
                </a:cubicBezTo>
                <a:cubicBezTo>
                  <a:pt x="644488" y="126564"/>
                  <a:pt x="654998" y="128863"/>
                  <a:pt x="663936" y="133459"/>
                </a:cubicBezTo>
                <a:cubicBezTo>
                  <a:pt x="672860" y="138069"/>
                  <a:pt x="677806" y="146872"/>
                  <a:pt x="678760" y="159882"/>
                </a:cubicBezTo>
                <a:lnTo>
                  <a:pt x="743353" y="159882"/>
                </a:lnTo>
                <a:cubicBezTo>
                  <a:pt x="742076" y="144655"/>
                  <a:pt x="738165" y="132021"/>
                  <a:pt x="731633" y="122022"/>
                </a:cubicBezTo>
                <a:cubicBezTo>
                  <a:pt x="725088" y="112009"/>
                  <a:pt x="716876" y="103999"/>
                  <a:pt x="706998" y="97964"/>
                </a:cubicBezTo>
                <a:cubicBezTo>
                  <a:pt x="697119" y="91930"/>
                  <a:pt x="685857" y="87656"/>
                  <a:pt x="673263" y="85102"/>
                </a:cubicBezTo>
                <a:cubicBezTo>
                  <a:pt x="660643" y="82562"/>
                  <a:pt x="647647" y="81299"/>
                  <a:pt x="634274" y="81299"/>
                </a:cubicBezTo>
                <a:cubicBezTo>
                  <a:pt x="620901" y="81299"/>
                  <a:pt x="607797" y="82481"/>
                  <a:pt x="595043" y="84860"/>
                </a:cubicBezTo>
                <a:cubicBezTo>
                  <a:pt x="582275" y="87252"/>
                  <a:pt x="570797" y="91379"/>
                  <a:pt x="560596" y="97238"/>
                </a:cubicBezTo>
                <a:cubicBezTo>
                  <a:pt x="550381" y="103112"/>
                  <a:pt x="542170" y="111149"/>
                  <a:pt x="535960" y="121296"/>
                </a:cubicBezTo>
                <a:cubicBezTo>
                  <a:pt x="529724" y="131457"/>
                  <a:pt x="526620" y="144467"/>
                  <a:pt x="526620" y="160339"/>
                </a:cubicBezTo>
                <a:cubicBezTo>
                  <a:pt x="526620" y="171132"/>
                  <a:pt x="528851" y="180271"/>
                  <a:pt x="533326" y="187716"/>
                </a:cubicBezTo>
                <a:cubicBezTo>
                  <a:pt x="537788" y="195176"/>
                  <a:pt x="543688" y="201358"/>
                  <a:pt x="551027" y="206291"/>
                </a:cubicBezTo>
                <a:cubicBezTo>
                  <a:pt x="558351" y="211210"/>
                  <a:pt x="566738" y="215174"/>
                  <a:pt x="576146" y="218185"/>
                </a:cubicBezTo>
                <a:cubicBezTo>
                  <a:pt x="585541" y="221222"/>
                  <a:pt x="595204" y="223816"/>
                  <a:pt x="605082" y="226047"/>
                </a:cubicBezTo>
                <a:cubicBezTo>
                  <a:pt x="629315" y="231114"/>
                  <a:pt x="648211" y="236208"/>
                  <a:pt x="661772" y="241275"/>
                </a:cubicBezTo>
                <a:cubicBezTo>
                  <a:pt x="675320" y="246342"/>
                  <a:pt x="682107" y="253976"/>
                  <a:pt x="682107" y="264123"/>
                </a:cubicBezTo>
                <a:cubicBezTo>
                  <a:pt x="682107" y="270171"/>
                  <a:pt x="680669" y="275171"/>
                  <a:pt x="677793" y="279122"/>
                </a:cubicBezTo>
                <a:cubicBezTo>
                  <a:pt x="674943" y="283100"/>
                  <a:pt x="671341" y="286272"/>
                  <a:pt x="667041" y="288637"/>
                </a:cubicBezTo>
                <a:cubicBezTo>
                  <a:pt x="662726" y="291016"/>
                  <a:pt x="657955" y="292764"/>
                  <a:pt x="652687" y="293879"/>
                </a:cubicBezTo>
                <a:cubicBezTo>
                  <a:pt x="647418" y="295008"/>
                  <a:pt x="642392" y="295559"/>
                  <a:pt x="637607" y="295559"/>
                </a:cubicBezTo>
                <a:cubicBezTo>
                  <a:pt x="630914" y="295559"/>
                  <a:pt x="624436" y="294766"/>
                  <a:pt x="618227" y="293180"/>
                </a:cubicBezTo>
                <a:cubicBezTo>
                  <a:pt x="612017" y="291581"/>
                  <a:pt x="606520" y="289135"/>
                  <a:pt x="601722" y="285788"/>
                </a:cubicBezTo>
                <a:cubicBezTo>
                  <a:pt x="596938" y="282455"/>
                  <a:pt x="593027" y="278168"/>
                  <a:pt x="590003" y="272926"/>
                </a:cubicBezTo>
                <a:lnTo>
                  <a:pt x="590029" y="272926"/>
                </a:lnTo>
                <a:cubicBezTo>
                  <a:pt x="587005" y="267698"/>
                  <a:pt x="585487" y="261435"/>
                  <a:pt x="585487" y="254124"/>
                </a:cubicBezTo>
                <a:lnTo>
                  <a:pt x="520894" y="254124"/>
                </a:lnTo>
                <a:cubicBezTo>
                  <a:pt x="521539" y="270641"/>
                  <a:pt x="525289" y="284364"/>
                  <a:pt x="532143" y="295317"/>
                </a:cubicBezTo>
                <a:cubicBezTo>
                  <a:pt x="539011" y="306271"/>
                  <a:pt x="547774" y="315074"/>
                  <a:pt x="558459" y="321740"/>
                </a:cubicBezTo>
                <a:cubicBezTo>
                  <a:pt x="569144" y="328406"/>
                  <a:pt x="581334" y="333164"/>
                  <a:pt x="595043" y="336027"/>
                </a:cubicBezTo>
                <a:cubicBezTo>
                  <a:pt x="608751" y="338876"/>
                  <a:pt x="623119" y="340301"/>
                  <a:pt x="637150" y="340301"/>
                </a:cubicBezTo>
                <a:cubicBezTo>
                  <a:pt x="651181" y="340301"/>
                  <a:pt x="664971" y="338943"/>
                  <a:pt x="678532" y="336255"/>
                </a:cubicBezTo>
                <a:cubicBezTo>
                  <a:pt x="692079" y="333554"/>
                  <a:pt x="704122" y="328877"/>
                  <a:pt x="714659" y="322211"/>
                </a:cubicBezTo>
                <a:cubicBezTo>
                  <a:pt x="725155" y="315544"/>
                  <a:pt x="733703" y="306728"/>
                  <a:pt x="740235" y="295788"/>
                </a:cubicBezTo>
                <a:cubicBezTo>
                  <a:pt x="746780" y="284834"/>
                  <a:pt x="750046" y="271260"/>
                  <a:pt x="750046" y="255064"/>
                </a:cubicBezTo>
                <a:cubicBezTo>
                  <a:pt x="750046" y="243640"/>
                  <a:pt x="747815" y="234044"/>
                  <a:pt x="743340" y="226262"/>
                </a:cubicBezTo>
                <a:close/>
                <a:moveTo>
                  <a:pt x="492294" y="4207"/>
                </a:moveTo>
                <a:cubicBezTo>
                  <a:pt x="486340" y="1398"/>
                  <a:pt x="479324" y="0"/>
                  <a:pt x="472120" y="0"/>
                </a:cubicBezTo>
                <a:cubicBezTo>
                  <a:pt x="464917" y="0"/>
                  <a:pt x="458291" y="1398"/>
                  <a:pt x="452175" y="4207"/>
                </a:cubicBezTo>
                <a:cubicBezTo>
                  <a:pt x="446087" y="6989"/>
                  <a:pt x="441383" y="10967"/>
                  <a:pt x="438104" y="16101"/>
                </a:cubicBezTo>
                <a:cubicBezTo>
                  <a:pt x="434811" y="21235"/>
                  <a:pt x="433171" y="26611"/>
                  <a:pt x="433171" y="33143"/>
                </a:cubicBezTo>
                <a:cubicBezTo>
                  <a:pt x="433171" y="39675"/>
                  <a:pt x="434824" y="45508"/>
                  <a:pt x="438104" y="50642"/>
                </a:cubicBezTo>
                <a:cubicBezTo>
                  <a:pt x="441383" y="55776"/>
                  <a:pt x="446074" y="59821"/>
                  <a:pt x="452175" y="62778"/>
                </a:cubicBezTo>
                <a:cubicBezTo>
                  <a:pt x="458277" y="65735"/>
                  <a:pt x="464607" y="67213"/>
                  <a:pt x="472120" y="67213"/>
                </a:cubicBezTo>
                <a:cubicBezTo>
                  <a:pt x="479633" y="67213"/>
                  <a:pt x="486353" y="65735"/>
                  <a:pt x="492294" y="62778"/>
                </a:cubicBezTo>
                <a:cubicBezTo>
                  <a:pt x="498234" y="59821"/>
                  <a:pt x="502858" y="55776"/>
                  <a:pt x="506124" y="50642"/>
                </a:cubicBezTo>
                <a:cubicBezTo>
                  <a:pt x="509416" y="45508"/>
                  <a:pt x="511056" y="39675"/>
                  <a:pt x="511056" y="33143"/>
                </a:cubicBezTo>
                <a:cubicBezTo>
                  <a:pt x="511056" y="26611"/>
                  <a:pt x="509403" y="21235"/>
                  <a:pt x="506124" y="16101"/>
                </a:cubicBezTo>
                <a:cubicBezTo>
                  <a:pt x="502844" y="10967"/>
                  <a:pt x="498221" y="7002"/>
                  <a:pt x="492294" y="4207"/>
                </a:cubicBezTo>
                <a:close/>
              </a:path>
            </a:pathLst>
          </a:custGeom>
          <a:solidFill>
            <a:schemeClr val="tx1"/>
          </a:solidFill>
          <a:ln w="1334" cap="flat">
            <a:noFill/>
            <a:prstDash val="solid"/>
            <a:miter/>
          </a:ln>
        </p:spPr>
        <p:txBody>
          <a:bodyPr rtlCol="0" anchor="ctr"/>
          <a:lstStyle/>
          <a:p>
            <a:endParaRPr lang="en-US"/>
          </a:p>
        </p:txBody>
      </p:sp>
      <p:sp>
        <p:nvSpPr>
          <p:cNvPr id="6" name="Flight Mode" hidden="1">
            <a:extLst>
              <a:ext uri="{FF2B5EF4-FFF2-40B4-BE49-F238E27FC236}">
                <a16:creationId xmlns:a16="http://schemas.microsoft.com/office/drawing/2014/main" id="{8DD581A0-D51F-CF14-7A4B-B80DDFCEF233}"/>
              </a:ext>
            </a:extLst>
          </p:cNvPr>
          <p:cNvSpPr/>
          <p:nvPr userDrawn="1">
            <p:custDataLst>
              <p:tags r:id="rId1"/>
            </p:custDataLst>
          </p:nvPr>
        </p:nvSpPr>
        <p:spPr>
          <a:xfrm>
            <a:off x="10488000" y="6150600"/>
            <a:ext cx="1182598" cy="514375"/>
          </a:xfrm>
          <a:prstGeom prst="rect">
            <a:avLst/>
          </a:prstGeom>
          <a:solidFill>
            <a:schemeClr val="bg1"/>
          </a:solidFill>
          <a:ln>
            <a:noFill/>
          </a:ln>
        </p:spPr>
        <p:style>
          <a:lnRef idx="3">
            <a:schemeClr val="lt1"/>
          </a:lnRef>
          <a:fillRef idx="1">
            <a:schemeClr val="accent1"/>
          </a:fillRef>
          <a:effectRef idx="2">
            <a:schemeClr val="accent1"/>
          </a:effectRef>
          <a:fontRef idx="minor">
            <a:schemeClr val="lt1"/>
          </a:fontRef>
        </p:style>
        <p:txBody>
          <a:bodyPr lIns="97200" tIns="97200" rIns="97200" bIns="97200" rtlCol="0" anchor="ctr"/>
          <a:lstStyle/>
          <a:p>
            <a:pPr lvl="0" algn="ctr" defTabSz="972000">
              <a:lnSpc>
                <a:spcPct val="120000"/>
              </a:lnSpc>
              <a:spcAft>
                <a:spcPts val="700"/>
              </a:spcAft>
            </a:pPr>
            <a:endParaRPr lang="en-US" dirty="0">
              <a:solidFill>
                <a:schemeClr val="tx1"/>
              </a:solidFill>
            </a:endParaRPr>
          </a:p>
        </p:txBody>
      </p:sp>
    </p:spTree>
    <p:extLst>
      <p:ext uri="{BB962C8B-B14F-4D97-AF65-F5344CB8AC3E}">
        <p14:creationId xmlns:p14="http://schemas.microsoft.com/office/powerpoint/2010/main" val="1314438010"/>
      </p:ext>
    </p:extLst>
  </p:cSld>
  <p:clrMapOvr>
    <a:overrideClrMapping bg1="dk1" tx1="lt1" bg2="dk2" tx2="lt2" accent1="accent1" accent2="accent2" accent3="accent3" accent4="accent4" accent5="accent5" accent6="accent6" hlink="hlink" folHlink="folHlink"/>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osing slide">
    <p:bg>
      <p:bgRef idx="1001">
        <a:schemeClr val="bg2"/>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7167D9C-0FB9-D6D7-2237-9D429778074C}"/>
              </a:ext>
            </a:extLst>
          </p:cNvPr>
          <p:cNvGrpSpPr>
            <a:grpSpLocks noChangeAspect="1"/>
          </p:cNvGrpSpPr>
          <p:nvPr userDrawn="1"/>
        </p:nvGrpSpPr>
        <p:grpSpPr>
          <a:xfrm>
            <a:off x="4584168" y="3356992"/>
            <a:ext cx="3024000" cy="1247467"/>
            <a:chOff x="10633946" y="6180322"/>
            <a:chExt cx="1005290" cy="414704"/>
          </a:xfrm>
        </p:grpSpPr>
        <p:grpSp>
          <p:nvGrpSpPr>
            <p:cNvPr id="8" name="Graphic 3">
              <a:extLst>
                <a:ext uri="{FF2B5EF4-FFF2-40B4-BE49-F238E27FC236}">
                  <a16:creationId xmlns:a16="http://schemas.microsoft.com/office/drawing/2014/main" id="{1C1C3912-77B1-799B-A6F3-0AA0AB0D1D5B}"/>
                </a:ext>
              </a:extLst>
            </p:cNvPr>
            <p:cNvGrpSpPr/>
            <p:nvPr/>
          </p:nvGrpSpPr>
          <p:grpSpPr>
            <a:xfrm>
              <a:off x="10633946" y="6180322"/>
              <a:ext cx="1005290" cy="414704"/>
              <a:chOff x="10633946" y="6180322"/>
              <a:chExt cx="1005290" cy="414704"/>
            </a:xfrm>
          </p:grpSpPr>
          <p:sp>
            <p:nvSpPr>
              <p:cNvPr id="11" name="Freeform: Shape 10">
                <a:extLst>
                  <a:ext uri="{FF2B5EF4-FFF2-40B4-BE49-F238E27FC236}">
                    <a16:creationId xmlns:a16="http://schemas.microsoft.com/office/drawing/2014/main" id="{0CCA817A-425B-4DD8-8A1E-1A650EE202A3}"/>
                  </a:ext>
                </a:extLst>
              </p:cNvPr>
              <p:cNvSpPr/>
              <p:nvPr/>
            </p:nvSpPr>
            <p:spPr>
              <a:xfrm>
                <a:off x="11410582" y="6180322"/>
                <a:ext cx="228654" cy="246462"/>
              </a:xfrm>
              <a:custGeom>
                <a:avLst/>
                <a:gdLst>
                  <a:gd name="connsiteX0" fmla="*/ 150025 w 228654"/>
                  <a:gd name="connsiteY0" fmla="*/ 119925 h 246462"/>
                  <a:gd name="connsiteX1" fmla="*/ 149837 w 228654"/>
                  <a:gd name="connsiteY1" fmla="*/ 120033 h 246462"/>
                  <a:gd name="connsiteX2" fmla="*/ 149918 w 228654"/>
                  <a:gd name="connsiteY2" fmla="*/ 120086 h 246462"/>
                  <a:gd name="connsiteX3" fmla="*/ 150120 w 228654"/>
                  <a:gd name="connsiteY3" fmla="*/ 119979 h 246462"/>
                  <a:gd name="connsiteX4" fmla="*/ 150025 w 228654"/>
                  <a:gd name="connsiteY4" fmla="*/ 119939 h 246462"/>
                  <a:gd name="connsiteX5" fmla="*/ 68525 w 228654"/>
                  <a:gd name="connsiteY5" fmla="*/ 80909 h 246462"/>
                  <a:gd name="connsiteX6" fmla="*/ 19147 w 228654"/>
                  <a:gd name="connsiteY6" fmla="*/ 52806 h 246462"/>
                  <a:gd name="connsiteX7" fmla="*/ 14927 w 228654"/>
                  <a:gd name="connsiteY7" fmla="*/ 53948 h 246462"/>
                  <a:gd name="connsiteX8" fmla="*/ 411 w 228654"/>
                  <a:gd name="connsiteY8" fmla="*/ 79175 h 246462"/>
                  <a:gd name="connsiteX9" fmla="*/ 1567 w 228654"/>
                  <a:gd name="connsiteY9" fmla="*/ 83395 h 246462"/>
                  <a:gd name="connsiteX10" fmla="*/ 70205 w 228654"/>
                  <a:gd name="connsiteY10" fmla="*/ 122479 h 246462"/>
                  <a:gd name="connsiteX11" fmla="*/ 1729 w 228654"/>
                  <a:gd name="connsiteY11" fmla="*/ 161992 h 246462"/>
                  <a:gd name="connsiteX12" fmla="*/ 600 w 228654"/>
                  <a:gd name="connsiteY12" fmla="*/ 166213 h 246462"/>
                  <a:gd name="connsiteX13" fmla="*/ 15222 w 228654"/>
                  <a:gd name="connsiteY13" fmla="*/ 191359 h 246462"/>
                  <a:gd name="connsiteX14" fmla="*/ 19469 w 228654"/>
                  <a:gd name="connsiteY14" fmla="*/ 192488 h 246462"/>
                  <a:gd name="connsiteX15" fmla="*/ 99478 w 228654"/>
                  <a:gd name="connsiteY15" fmla="*/ 146281 h 246462"/>
                  <a:gd name="connsiteX16" fmla="*/ 101413 w 228654"/>
                  <a:gd name="connsiteY16" fmla="*/ 142935 h 246462"/>
                  <a:gd name="connsiteX17" fmla="*/ 101413 w 228654"/>
                  <a:gd name="connsiteY17" fmla="*/ 137075 h 246462"/>
                  <a:gd name="connsiteX18" fmla="*/ 68512 w 228654"/>
                  <a:gd name="connsiteY18" fmla="*/ 80909 h 246462"/>
                  <a:gd name="connsiteX19" fmla="*/ 223112 w 228654"/>
                  <a:gd name="connsiteY19" fmla="*/ 173013 h 246462"/>
                  <a:gd name="connsiteX20" fmla="*/ 145147 w 228654"/>
                  <a:gd name="connsiteY20" fmla="*/ 128661 h 246462"/>
                  <a:gd name="connsiteX21" fmla="*/ 141263 w 228654"/>
                  <a:gd name="connsiteY21" fmla="*/ 128661 h 246462"/>
                  <a:gd name="connsiteX22" fmla="*/ 136169 w 228654"/>
                  <a:gd name="connsiteY22" fmla="*/ 131618 h 246462"/>
                  <a:gd name="connsiteX23" fmla="*/ 101547 w 228654"/>
                  <a:gd name="connsiteY23" fmla="*/ 191829 h 246462"/>
                  <a:gd name="connsiteX24" fmla="*/ 101534 w 228654"/>
                  <a:gd name="connsiteY24" fmla="*/ 191829 h 246462"/>
                  <a:gd name="connsiteX25" fmla="*/ 101722 w 228654"/>
                  <a:gd name="connsiteY25" fmla="*/ 243385 h 246462"/>
                  <a:gd name="connsiteX26" fmla="*/ 104854 w 228654"/>
                  <a:gd name="connsiteY26" fmla="*/ 246463 h 246462"/>
                  <a:gd name="connsiteX27" fmla="*/ 134059 w 228654"/>
                  <a:gd name="connsiteY27" fmla="*/ 246355 h 246462"/>
                  <a:gd name="connsiteX28" fmla="*/ 137150 w 228654"/>
                  <a:gd name="connsiteY28" fmla="*/ 243251 h 246462"/>
                  <a:gd name="connsiteX29" fmla="*/ 136827 w 228654"/>
                  <a:gd name="connsiteY29" fmla="*/ 164546 h 246462"/>
                  <a:gd name="connsiteX30" fmla="*/ 205492 w 228654"/>
                  <a:gd name="connsiteY30" fmla="*/ 203603 h 246462"/>
                  <a:gd name="connsiteX31" fmla="*/ 209726 w 228654"/>
                  <a:gd name="connsiteY31" fmla="*/ 202460 h 246462"/>
                  <a:gd name="connsiteX32" fmla="*/ 224241 w 228654"/>
                  <a:gd name="connsiteY32" fmla="*/ 177233 h 246462"/>
                  <a:gd name="connsiteX33" fmla="*/ 223099 w 228654"/>
                  <a:gd name="connsiteY33" fmla="*/ 173013 h 246462"/>
                  <a:gd name="connsiteX34" fmla="*/ 228260 w 228654"/>
                  <a:gd name="connsiteY34" fmla="*/ 68369 h 246462"/>
                  <a:gd name="connsiteX35" fmla="*/ 213570 w 228654"/>
                  <a:gd name="connsiteY35" fmla="*/ 43250 h 246462"/>
                  <a:gd name="connsiteX36" fmla="*/ 209309 w 228654"/>
                  <a:gd name="connsiteY36" fmla="*/ 42135 h 246462"/>
                  <a:gd name="connsiteX37" fmla="*/ 140994 w 228654"/>
                  <a:gd name="connsiteY37" fmla="*/ 81783 h 246462"/>
                  <a:gd name="connsiteX38" fmla="*/ 140685 w 228654"/>
                  <a:gd name="connsiteY38" fmla="*/ 3078 h 246462"/>
                  <a:gd name="connsiteX39" fmla="*/ 137567 w 228654"/>
                  <a:gd name="connsiteY39" fmla="*/ 0 h 246462"/>
                  <a:gd name="connsiteX40" fmla="*/ 108361 w 228654"/>
                  <a:gd name="connsiteY40" fmla="*/ 108 h 246462"/>
                  <a:gd name="connsiteX41" fmla="*/ 105270 w 228654"/>
                  <a:gd name="connsiteY41" fmla="*/ 3212 h 246462"/>
                  <a:gd name="connsiteX42" fmla="*/ 105593 w 228654"/>
                  <a:gd name="connsiteY42" fmla="*/ 92588 h 246462"/>
                  <a:gd name="connsiteX43" fmla="*/ 107542 w 228654"/>
                  <a:gd name="connsiteY43" fmla="*/ 95921 h 246462"/>
                  <a:gd name="connsiteX44" fmla="*/ 112676 w 228654"/>
                  <a:gd name="connsiteY44" fmla="*/ 98824 h 246462"/>
                  <a:gd name="connsiteX45" fmla="*/ 182376 w 228654"/>
                  <a:gd name="connsiteY45" fmla="*/ 98569 h 246462"/>
                  <a:gd name="connsiteX46" fmla="*/ 182376 w 228654"/>
                  <a:gd name="connsiteY46" fmla="*/ 98569 h 246462"/>
                  <a:gd name="connsiteX47" fmla="*/ 227117 w 228654"/>
                  <a:gd name="connsiteY47" fmla="*/ 72603 h 246462"/>
                  <a:gd name="connsiteX48" fmla="*/ 228233 w 228654"/>
                  <a:gd name="connsiteY48" fmla="*/ 68369 h 24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28654" h="246462">
                    <a:moveTo>
                      <a:pt x="150025" y="119925"/>
                    </a:moveTo>
                    <a:lnTo>
                      <a:pt x="149837" y="120033"/>
                    </a:lnTo>
                    <a:lnTo>
                      <a:pt x="149918" y="120086"/>
                    </a:lnTo>
                    <a:lnTo>
                      <a:pt x="150120" y="119979"/>
                    </a:lnTo>
                    <a:lnTo>
                      <a:pt x="150025" y="119939"/>
                    </a:lnTo>
                    <a:close/>
                    <a:moveTo>
                      <a:pt x="68525" y="80909"/>
                    </a:moveTo>
                    <a:lnTo>
                      <a:pt x="19147" y="52806"/>
                    </a:lnTo>
                    <a:cubicBezTo>
                      <a:pt x="17668" y="51959"/>
                      <a:pt x="15787" y="52470"/>
                      <a:pt x="14927" y="53948"/>
                    </a:cubicBezTo>
                    <a:lnTo>
                      <a:pt x="411" y="79175"/>
                    </a:lnTo>
                    <a:cubicBezTo>
                      <a:pt x="-449" y="80654"/>
                      <a:pt x="89" y="82535"/>
                      <a:pt x="1567" y="83395"/>
                    </a:cubicBezTo>
                    <a:lnTo>
                      <a:pt x="70205" y="122479"/>
                    </a:lnTo>
                    <a:lnTo>
                      <a:pt x="1729" y="161992"/>
                    </a:lnTo>
                    <a:cubicBezTo>
                      <a:pt x="250" y="162853"/>
                      <a:pt x="-247" y="164734"/>
                      <a:pt x="600" y="166213"/>
                    </a:cubicBezTo>
                    <a:lnTo>
                      <a:pt x="15222" y="191359"/>
                    </a:lnTo>
                    <a:cubicBezTo>
                      <a:pt x="16096" y="192837"/>
                      <a:pt x="17991" y="193335"/>
                      <a:pt x="19469" y="192488"/>
                    </a:cubicBezTo>
                    <a:lnTo>
                      <a:pt x="99478" y="146281"/>
                    </a:lnTo>
                    <a:cubicBezTo>
                      <a:pt x="100674" y="145582"/>
                      <a:pt x="101413" y="144319"/>
                      <a:pt x="101413" y="142935"/>
                    </a:cubicBezTo>
                    <a:lnTo>
                      <a:pt x="101413" y="137075"/>
                    </a:lnTo>
                    <a:cubicBezTo>
                      <a:pt x="101305" y="113864"/>
                      <a:pt x="88779" y="92440"/>
                      <a:pt x="68512" y="80909"/>
                    </a:cubicBezTo>
                    <a:close/>
                    <a:moveTo>
                      <a:pt x="223112" y="173013"/>
                    </a:moveTo>
                    <a:lnTo>
                      <a:pt x="145147" y="128661"/>
                    </a:lnTo>
                    <a:cubicBezTo>
                      <a:pt x="143924" y="127976"/>
                      <a:pt x="142459" y="127976"/>
                      <a:pt x="141263" y="128661"/>
                    </a:cubicBezTo>
                    <a:lnTo>
                      <a:pt x="136169" y="131618"/>
                    </a:lnTo>
                    <a:cubicBezTo>
                      <a:pt x="114638" y="144090"/>
                      <a:pt x="101453" y="167046"/>
                      <a:pt x="101547" y="191829"/>
                    </a:cubicBezTo>
                    <a:lnTo>
                      <a:pt x="101534" y="191829"/>
                    </a:lnTo>
                    <a:cubicBezTo>
                      <a:pt x="101534" y="191829"/>
                      <a:pt x="101722" y="243385"/>
                      <a:pt x="101722" y="243385"/>
                    </a:cubicBezTo>
                    <a:cubicBezTo>
                      <a:pt x="101722" y="245092"/>
                      <a:pt x="103133" y="246476"/>
                      <a:pt x="104854" y="246463"/>
                    </a:cubicBezTo>
                    <a:lnTo>
                      <a:pt x="134059" y="246355"/>
                    </a:lnTo>
                    <a:cubicBezTo>
                      <a:pt x="135766" y="246355"/>
                      <a:pt x="137163" y="244958"/>
                      <a:pt x="137150" y="243251"/>
                    </a:cubicBezTo>
                    <a:lnTo>
                      <a:pt x="136827" y="164546"/>
                    </a:lnTo>
                    <a:lnTo>
                      <a:pt x="205492" y="203603"/>
                    </a:lnTo>
                    <a:cubicBezTo>
                      <a:pt x="206984" y="204463"/>
                      <a:pt x="208879" y="203939"/>
                      <a:pt x="209726" y="202460"/>
                    </a:cubicBezTo>
                    <a:lnTo>
                      <a:pt x="224241" y="177233"/>
                    </a:lnTo>
                    <a:cubicBezTo>
                      <a:pt x="225101" y="175755"/>
                      <a:pt x="224577" y="173873"/>
                      <a:pt x="223099" y="173013"/>
                    </a:cubicBezTo>
                    <a:close/>
                    <a:moveTo>
                      <a:pt x="228260" y="68369"/>
                    </a:moveTo>
                    <a:lnTo>
                      <a:pt x="213570" y="43250"/>
                    </a:lnTo>
                    <a:cubicBezTo>
                      <a:pt x="212710" y="41772"/>
                      <a:pt x="210788" y="41274"/>
                      <a:pt x="209309" y="42135"/>
                    </a:cubicBezTo>
                    <a:lnTo>
                      <a:pt x="140994" y="81783"/>
                    </a:lnTo>
                    <a:lnTo>
                      <a:pt x="140685" y="3078"/>
                    </a:lnTo>
                    <a:cubicBezTo>
                      <a:pt x="140685" y="1371"/>
                      <a:pt x="139273" y="-13"/>
                      <a:pt x="137567" y="0"/>
                    </a:cubicBezTo>
                    <a:lnTo>
                      <a:pt x="108361" y="108"/>
                    </a:lnTo>
                    <a:cubicBezTo>
                      <a:pt x="106641" y="108"/>
                      <a:pt x="105243" y="1505"/>
                      <a:pt x="105270" y="3212"/>
                    </a:cubicBezTo>
                    <a:lnTo>
                      <a:pt x="105593" y="92588"/>
                    </a:lnTo>
                    <a:cubicBezTo>
                      <a:pt x="105593" y="93959"/>
                      <a:pt x="106345" y="95236"/>
                      <a:pt x="107542" y="95921"/>
                    </a:cubicBezTo>
                    <a:lnTo>
                      <a:pt x="112676" y="98824"/>
                    </a:lnTo>
                    <a:cubicBezTo>
                      <a:pt x="134287" y="111135"/>
                      <a:pt x="160858" y="111041"/>
                      <a:pt x="182376" y="98569"/>
                    </a:cubicBezTo>
                    <a:lnTo>
                      <a:pt x="182376" y="98569"/>
                    </a:lnTo>
                    <a:cubicBezTo>
                      <a:pt x="182376" y="98569"/>
                      <a:pt x="227117" y="72603"/>
                      <a:pt x="227117" y="72603"/>
                    </a:cubicBezTo>
                    <a:cubicBezTo>
                      <a:pt x="228596" y="71756"/>
                      <a:pt x="229093" y="69848"/>
                      <a:pt x="228233" y="68369"/>
                    </a:cubicBezTo>
                    <a:close/>
                  </a:path>
                </a:pathLst>
              </a:custGeom>
              <a:solidFill>
                <a:srgbClr val="FF5689"/>
              </a:solidFill>
              <a:ln w="1334"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990ADFF2-8C4E-DB64-3EBF-E52ED8050738}"/>
                  </a:ext>
                </a:extLst>
              </p:cNvPr>
              <p:cNvSpPr/>
              <p:nvPr/>
            </p:nvSpPr>
            <p:spPr>
              <a:xfrm>
                <a:off x="10633946" y="6254726"/>
                <a:ext cx="750046" cy="340300"/>
              </a:xfrm>
              <a:custGeom>
                <a:avLst/>
                <a:gdLst>
                  <a:gd name="connsiteX0" fmla="*/ 196641 w 750046"/>
                  <a:gd name="connsiteY0" fmla="*/ 94107 h 340300"/>
                  <a:gd name="connsiteX1" fmla="*/ 161710 w 750046"/>
                  <a:gd name="connsiteY1" fmla="*/ 83866 h 340300"/>
                  <a:gd name="connsiteX2" fmla="*/ 123917 w 750046"/>
                  <a:gd name="connsiteY2" fmla="*/ 81245 h 340300"/>
                  <a:gd name="connsiteX3" fmla="*/ 83005 w 750046"/>
                  <a:gd name="connsiteY3" fmla="*/ 85304 h 340300"/>
                  <a:gd name="connsiteX4" fmla="*/ 46408 w 750046"/>
                  <a:gd name="connsiteY4" fmla="*/ 98878 h 340300"/>
                  <a:gd name="connsiteX5" fmla="*/ 19622 w 750046"/>
                  <a:gd name="connsiteY5" fmla="*/ 124118 h 340300"/>
                  <a:gd name="connsiteX6" fmla="*/ 7674 w 750046"/>
                  <a:gd name="connsiteY6" fmla="*/ 163645 h 340300"/>
                  <a:gd name="connsiteX7" fmla="*/ 75587 w 750046"/>
                  <a:gd name="connsiteY7" fmla="*/ 163645 h 340300"/>
                  <a:gd name="connsiteX8" fmla="*/ 88973 w 750046"/>
                  <a:gd name="connsiteY8" fmla="*/ 135085 h 340300"/>
                  <a:gd name="connsiteX9" fmla="*/ 120543 w 750046"/>
                  <a:gd name="connsiteY9" fmla="*/ 126511 h 340300"/>
                  <a:gd name="connsiteX10" fmla="*/ 137532 w 750046"/>
                  <a:gd name="connsiteY10" fmla="*/ 127693 h 340300"/>
                  <a:gd name="connsiteX11" fmla="*/ 151415 w 750046"/>
                  <a:gd name="connsiteY11" fmla="*/ 132465 h 340300"/>
                  <a:gd name="connsiteX12" fmla="*/ 160984 w 750046"/>
                  <a:gd name="connsiteY12" fmla="*/ 142464 h 340300"/>
                  <a:gd name="connsiteX13" fmla="*/ 164559 w 750046"/>
                  <a:gd name="connsiteY13" fmla="*/ 159842 h 340300"/>
                  <a:gd name="connsiteX14" fmla="*/ 158350 w 750046"/>
                  <a:gd name="connsiteY14" fmla="*/ 175795 h 340300"/>
                  <a:gd name="connsiteX15" fmla="*/ 140166 w 750046"/>
                  <a:gd name="connsiteY15" fmla="*/ 184128 h 340300"/>
                  <a:gd name="connsiteX16" fmla="*/ 113850 w 750046"/>
                  <a:gd name="connsiteY16" fmla="*/ 188429 h 340300"/>
                  <a:gd name="connsiteX17" fmla="*/ 83718 w 750046"/>
                  <a:gd name="connsiteY17" fmla="*/ 192232 h 340300"/>
                  <a:gd name="connsiteX18" fmla="*/ 53330 w 750046"/>
                  <a:gd name="connsiteY18" fmla="*/ 198657 h 340300"/>
                  <a:gd name="connsiteX19" fmla="*/ 26544 w 750046"/>
                  <a:gd name="connsiteY19" fmla="*/ 210793 h 340300"/>
                  <a:gd name="connsiteX20" fmla="*/ 7419 w 750046"/>
                  <a:gd name="connsiteY20" fmla="*/ 232458 h 340300"/>
                  <a:gd name="connsiteX21" fmla="*/ 0 w 750046"/>
                  <a:gd name="connsiteY21" fmla="*/ 266972 h 340300"/>
                  <a:gd name="connsiteX22" fmla="*/ 6465 w 750046"/>
                  <a:gd name="connsiteY22" fmla="*/ 299833 h 340300"/>
                  <a:gd name="connsiteX23" fmla="*/ 24407 w 750046"/>
                  <a:gd name="connsiteY23" fmla="*/ 322694 h 340300"/>
                  <a:gd name="connsiteX24" fmla="*/ 51193 w 750046"/>
                  <a:gd name="connsiteY24" fmla="*/ 336027 h 340300"/>
                  <a:gd name="connsiteX25" fmla="*/ 84202 w 750046"/>
                  <a:gd name="connsiteY25" fmla="*/ 340301 h 340300"/>
                  <a:gd name="connsiteX26" fmla="*/ 129172 w 750046"/>
                  <a:gd name="connsiteY26" fmla="*/ 333635 h 340300"/>
                  <a:gd name="connsiteX27" fmla="*/ 167449 w 750046"/>
                  <a:gd name="connsiteY27" fmla="*/ 310303 h 340300"/>
                  <a:gd name="connsiteX28" fmla="*/ 167449 w 750046"/>
                  <a:gd name="connsiteY28" fmla="*/ 334118 h 340300"/>
                  <a:gd name="connsiteX29" fmla="*/ 232512 w 750046"/>
                  <a:gd name="connsiteY29" fmla="*/ 334118 h 340300"/>
                  <a:gd name="connsiteX30" fmla="*/ 232512 w 750046"/>
                  <a:gd name="connsiteY30" fmla="*/ 151267 h 340300"/>
                  <a:gd name="connsiteX31" fmla="*/ 222472 w 750046"/>
                  <a:gd name="connsiteY31" fmla="*/ 115315 h 340300"/>
                  <a:gd name="connsiteX32" fmla="*/ 196641 w 750046"/>
                  <a:gd name="connsiteY32" fmla="*/ 94120 h 340300"/>
                  <a:gd name="connsiteX33" fmla="*/ 164613 w 750046"/>
                  <a:gd name="connsiteY33" fmla="*/ 238869 h 340300"/>
                  <a:gd name="connsiteX34" fmla="*/ 163417 w 750046"/>
                  <a:gd name="connsiteY34" fmla="*/ 254097 h 340300"/>
                  <a:gd name="connsiteX35" fmla="*/ 156952 w 750046"/>
                  <a:gd name="connsiteY35" fmla="*/ 272913 h 340300"/>
                  <a:gd name="connsiteX36" fmla="*/ 140676 w 750046"/>
                  <a:gd name="connsiteY36" fmla="*/ 288866 h 340300"/>
                  <a:gd name="connsiteX37" fmla="*/ 109576 w 750046"/>
                  <a:gd name="connsiteY37" fmla="*/ 295532 h 340300"/>
                  <a:gd name="connsiteX38" fmla="*/ 93784 w 750046"/>
                  <a:gd name="connsiteY38" fmla="*/ 294094 h 340300"/>
                  <a:gd name="connsiteX39" fmla="*/ 80398 w 750046"/>
                  <a:gd name="connsiteY39" fmla="*/ 289094 h 340300"/>
                  <a:gd name="connsiteX40" fmla="*/ 71313 w 750046"/>
                  <a:gd name="connsiteY40" fmla="*/ 279337 h 340300"/>
                  <a:gd name="connsiteX41" fmla="*/ 67966 w 750046"/>
                  <a:gd name="connsiteY41" fmla="*/ 264109 h 340300"/>
                  <a:gd name="connsiteX42" fmla="*/ 71313 w 750046"/>
                  <a:gd name="connsiteY42" fmla="*/ 248398 h 340300"/>
                  <a:gd name="connsiteX43" fmla="*/ 80156 w 750046"/>
                  <a:gd name="connsiteY43" fmla="*/ 238157 h 340300"/>
                  <a:gd name="connsiteX44" fmla="*/ 93072 w 750046"/>
                  <a:gd name="connsiteY44" fmla="*/ 231732 h 340300"/>
                  <a:gd name="connsiteX45" fmla="*/ 108152 w 750046"/>
                  <a:gd name="connsiteY45" fmla="*/ 227929 h 340300"/>
                  <a:gd name="connsiteX46" fmla="*/ 124428 w 750046"/>
                  <a:gd name="connsiteY46" fmla="*/ 225550 h 340300"/>
                  <a:gd name="connsiteX47" fmla="*/ 139978 w 750046"/>
                  <a:gd name="connsiteY47" fmla="*/ 223171 h 340300"/>
                  <a:gd name="connsiteX48" fmla="*/ 153848 w 750046"/>
                  <a:gd name="connsiteY48" fmla="*/ 219596 h 340300"/>
                  <a:gd name="connsiteX49" fmla="*/ 164613 w 750046"/>
                  <a:gd name="connsiteY49" fmla="*/ 213642 h 340300"/>
                  <a:gd name="connsiteX50" fmla="*/ 164627 w 750046"/>
                  <a:gd name="connsiteY50" fmla="*/ 213642 h 340300"/>
                  <a:gd name="connsiteX51" fmla="*/ 164627 w 750046"/>
                  <a:gd name="connsiteY51" fmla="*/ 238869 h 340300"/>
                  <a:gd name="connsiteX52" fmla="*/ 403079 w 750046"/>
                  <a:gd name="connsiteY52" fmla="*/ 87938 h 340300"/>
                  <a:gd name="connsiteX53" fmla="*/ 389424 w 750046"/>
                  <a:gd name="connsiteY53" fmla="*/ 89067 h 340300"/>
                  <a:gd name="connsiteX54" fmla="*/ 378188 w 750046"/>
                  <a:gd name="connsiteY54" fmla="*/ 91741 h 340300"/>
                  <a:gd name="connsiteX55" fmla="*/ 355690 w 750046"/>
                  <a:gd name="connsiteY55" fmla="*/ 102453 h 340300"/>
                  <a:gd name="connsiteX56" fmla="*/ 337035 w 750046"/>
                  <a:gd name="connsiteY56" fmla="*/ 119119 h 340300"/>
                  <a:gd name="connsiteX57" fmla="*/ 324119 w 750046"/>
                  <a:gd name="connsiteY57" fmla="*/ 140314 h 340300"/>
                  <a:gd name="connsiteX58" fmla="*/ 323165 w 750046"/>
                  <a:gd name="connsiteY58" fmla="*/ 140314 h 340300"/>
                  <a:gd name="connsiteX59" fmla="*/ 323165 w 750046"/>
                  <a:gd name="connsiteY59" fmla="*/ 87938 h 340300"/>
                  <a:gd name="connsiteX60" fmla="*/ 258572 w 750046"/>
                  <a:gd name="connsiteY60" fmla="*/ 87938 h 340300"/>
                  <a:gd name="connsiteX61" fmla="*/ 258572 w 750046"/>
                  <a:gd name="connsiteY61" fmla="*/ 334118 h 340300"/>
                  <a:gd name="connsiteX62" fmla="*/ 326498 w 750046"/>
                  <a:gd name="connsiteY62" fmla="*/ 334118 h 340300"/>
                  <a:gd name="connsiteX63" fmla="*/ 326498 w 750046"/>
                  <a:gd name="connsiteY63" fmla="*/ 229824 h 340300"/>
                  <a:gd name="connsiteX64" fmla="*/ 329871 w 750046"/>
                  <a:gd name="connsiteY64" fmla="*/ 198872 h 340300"/>
                  <a:gd name="connsiteX65" fmla="*/ 335180 w 750046"/>
                  <a:gd name="connsiteY65" fmla="*/ 183725 h 340300"/>
                  <a:gd name="connsiteX66" fmla="*/ 341107 w 750046"/>
                  <a:gd name="connsiteY66" fmla="*/ 173873 h 340300"/>
                  <a:gd name="connsiteX67" fmla="*/ 361926 w 750046"/>
                  <a:gd name="connsiteY67" fmla="*/ 156966 h 340300"/>
                  <a:gd name="connsiteX68" fmla="*/ 393496 w 750046"/>
                  <a:gd name="connsiteY68" fmla="*/ 150783 h 340300"/>
                  <a:gd name="connsiteX69" fmla="*/ 406412 w 750046"/>
                  <a:gd name="connsiteY69" fmla="*/ 151482 h 340300"/>
                  <a:gd name="connsiteX70" fmla="*/ 411412 w 750046"/>
                  <a:gd name="connsiteY70" fmla="*/ 152087 h 340300"/>
                  <a:gd name="connsiteX71" fmla="*/ 417890 w 750046"/>
                  <a:gd name="connsiteY71" fmla="*/ 153149 h 340300"/>
                  <a:gd name="connsiteX72" fmla="*/ 417890 w 750046"/>
                  <a:gd name="connsiteY72" fmla="*/ 90303 h 340300"/>
                  <a:gd name="connsiteX73" fmla="*/ 403066 w 750046"/>
                  <a:gd name="connsiteY73" fmla="*/ 87924 h 340300"/>
                  <a:gd name="connsiteX74" fmla="*/ 403079 w 750046"/>
                  <a:gd name="connsiteY74" fmla="*/ 87924 h 340300"/>
                  <a:gd name="connsiteX75" fmla="*/ 438144 w 750046"/>
                  <a:gd name="connsiteY75" fmla="*/ 334118 h 340300"/>
                  <a:gd name="connsiteX76" fmla="*/ 506083 w 750046"/>
                  <a:gd name="connsiteY76" fmla="*/ 334118 h 340300"/>
                  <a:gd name="connsiteX77" fmla="*/ 506083 w 750046"/>
                  <a:gd name="connsiteY77" fmla="*/ 87938 h 340300"/>
                  <a:gd name="connsiteX78" fmla="*/ 438144 w 750046"/>
                  <a:gd name="connsiteY78" fmla="*/ 87938 h 340300"/>
                  <a:gd name="connsiteX79" fmla="*/ 438144 w 750046"/>
                  <a:gd name="connsiteY79" fmla="*/ 334118 h 340300"/>
                  <a:gd name="connsiteX80" fmla="*/ 743326 w 750046"/>
                  <a:gd name="connsiteY80" fmla="*/ 226276 h 340300"/>
                  <a:gd name="connsiteX81" fmla="*/ 725626 w 750046"/>
                  <a:gd name="connsiteY81" fmla="*/ 206748 h 340300"/>
                  <a:gd name="connsiteX82" fmla="*/ 700506 w 750046"/>
                  <a:gd name="connsiteY82" fmla="*/ 194141 h 340300"/>
                  <a:gd name="connsiteX83" fmla="*/ 671570 w 750046"/>
                  <a:gd name="connsiteY83" fmla="*/ 186050 h 340300"/>
                  <a:gd name="connsiteX84" fmla="*/ 643346 w 750046"/>
                  <a:gd name="connsiteY84" fmla="*/ 179868 h 340300"/>
                  <a:gd name="connsiteX85" fmla="*/ 618710 w 750046"/>
                  <a:gd name="connsiteY85" fmla="*/ 173443 h 340300"/>
                  <a:gd name="connsiteX86" fmla="*/ 601252 w 750046"/>
                  <a:gd name="connsiteY86" fmla="*/ 164156 h 340300"/>
                  <a:gd name="connsiteX87" fmla="*/ 594545 w 750046"/>
                  <a:gd name="connsiteY87" fmla="*/ 149399 h 340300"/>
                  <a:gd name="connsiteX88" fmla="*/ 598376 w 750046"/>
                  <a:gd name="connsiteY88" fmla="*/ 137263 h 340300"/>
                  <a:gd name="connsiteX89" fmla="*/ 607717 w 750046"/>
                  <a:gd name="connsiteY89" fmla="*/ 130368 h 340300"/>
                  <a:gd name="connsiteX90" fmla="*/ 619920 w 750046"/>
                  <a:gd name="connsiteY90" fmla="*/ 127277 h 340300"/>
                  <a:gd name="connsiteX91" fmla="*/ 632365 w 750046"/>
                  <a:gd name="connsiteY91" fmla="*/ 126564 h 340300"/>
                  <a:gd name="connsiteX92" fmla="*/ 663936 w 750046"/>
                  <a:gd name="connsiteY92" fmla="*/ 133459 h 340300"/>
                  <a:gd name="connsiteX93" fmla="*/ 678760 w 750046"/>
                  <a:gd name="connsiteY93" fmla="*/ 159882 h 340300"/>
                  <a:gd name="connsiteX94" fmla="*/ 743353 w 750046"/>
                  <a:gd name="connsiteY94" fmla="*/ 159882 h 340300"/>
                  <a:gd name="connsiteX95" fmla="*/ 731633 w 750046"/>
                  <a:gd name="connsiteY95" fmla="*/ 122022 h 340300"/>
                  <a:gd name="connsiteX96" fmla="*/ 706998 w 750046"/>
                  <a:gd name="connsiteY96" fmla="*/ 97964 h 340300"/>
                  <a:gd name="connsiteX97" fmla="*/ 673263 w 750046"/>
                  <a:gd name="connsiteY97" fmla="*/ 85102 h 340300"/>
                  <a:gd name="connsiteX98" fmla="*/ 634274 w 750046"/>
                  <a:gd name="connsiteY98" fmla="*/ 81299 h 340300"/>
                  <a:gd name="connsiteX99" fmla="*/ 595043 w 750046"/>
                  <a:gd name="connsiteY99" fmla="*/ 84860 h 340300"/>
                  <a:gd name="connsiteX100" fmla="*/ 560596 w 750046"/>
                  <a:gd name="connsiteY100" fmla="*/ 97238 h 340300"/>
                  <a:gd name="connsiteX101" fmla="*/ 535960 w 750046"/>
                  <a:gd name="connsiteY101" fmla="*/ 121296 h 340300"/>
                  <a:gd name="connsiteX102" fmla="*/ 526620 w 750046"/>
                  <a:gd name="connsiteY102" fmla="*/ 160339 h 340300"/>
                  <a:gd name="connsiteX103" fmla="*/ 533326 w 750046"/>
                  <a:gd name="connsiteY103" fmla="*/ 187716 h 340300"/>
                  <a:gd name="connsiteX104" fmla="*/ 551027 w 750046"/>
                  <a:gd name="connsiteY104" fmla="*/ 206291 h 340300"/>
                  <a:gd name="connsiteX105" fmla="*/ 576146 w 750046"/>
                  <a:gd name="connsiteY105" fmla="*/ 218185 h 340300"/>
                  <a:gd name="connsiteX106" fmla="*/ 605082 w 750046"/>
                  <a:gd name="connsiteY106" fmla="*/ 226047 h 340300"/>
                  <a:gd name="connsiteX107" fmla="*/ 661772 w 750046"/>
                  <a:gd name="connsiteY107" fmla="*/ 241275 h 340300"/>
                  <a:gd name="connsiteX108" fmla="*/ 682107 w 750046"/>
                  <a:gd name="connsiteY108" fmla="*/ 264123 h 340300"/>
                  <a:gd name="connsiteX109" fmla="*/ 677793 w 750046"/>
                  <a:gd name="connsiteY109" fmla="*/ 279122 h 340300"/>
                  <a:gd name="connsiteX110" fmla="*/ 667041 w 750046"/>
                  <a:gd name="connsiteY110" fmla="*/ 288637 h 340300"/>
                  <a:gd name="connsiteX111" fmla="*/ 652687 w 750046"/>
                  <a:gd name="connsiteY111" fmla="*/ 293879 h 340300"/>
                  <a:gd name="connsiteX112" fmla="*/ 637607 w 750046"/>
                  <a:gd name="connsiteY112" fmla="*/ 295559 h 340300"/>
                  <a:gd name="connsiteX113" fmla="*/ 618227 w 750046"/>
                  <a:gd name="connsiteY113" fmla="*/ 293180 h 340300"/>
                  <a:gd name="connsiteX114" fmla="*/ 601722 w 750046"/>
                  <a:gd name="connsiteY114" fmla="*/ 285788 h 340300"/>
                  <a:gd name="connsiteX115" fmla="*/ 590003 w 750046"/>
                  <a:gd name="connsiteY115" fmla="*/ 272926 h 340300"/>
                  <a:gd name="connsiteX116" fmla="*/ 590029 w 750046"/>
                  <a:gd name="connsiteY116" fmla="*/ 272926 h 340300"/>
                  <a:gd name="connsiteX117" fmla="*/ 585487 w 750046"/>
                  <a:gd name="connsiteY117" fmla="*/ 254124 h 340300"/>
                  <a:gd name="connsiteX118" fmla="*/ 520894 w 750046"/>
                  <a:gd name="connsiteY118" fmla="*/ 254124 h 340300"/>
                  <a:gd name="connsiteX119" fmla="*/ 532143 w 750046"/>
                  <a:gd name="connsiteY119" fmla="*/ 295317 h 340300"/>
                  <a:gd name="connsiteX120" fmla="*/ 558459 w 750046"/>
                  <a:gd name="connsiteY120" fmla="*/ 321740 h 340300"/>
                  <a:gd name="connsiteX121" fmla="*/ 595043 w 750046"/>
                  <a:gd name="connsiteY121" fmla="*/ 336027 h 340300"/>
                  <a:gd name="connsiteX122" fmla="*/ 637150 w 750046"/>
                  <a:gd name="connsiteY122" fmla="*/ 340301 h 340300"/>
                  <a:gd name="connsiteX123" fmla="*/ 678532 w 750046"/>
                  <a:gd name="connsiteY123" fmla="*/ 336255 h 340300"/>
                  <a:gd name="connsiteX124" fmla="*/ 714659 w 750046"/>
                  <a:gd name="connsiteY124" fmla="*/ 322211 h 340300"/>
                  <a:gd name="connsiteX125" fmla="*/ 740235 w 750046"/>
                  <a:gd name="connsiteY125" fmla="*/ 295788 h 340300"/>
                  <a:gd name="connsiteX126" fmla="*/ 750046 w 750046"/>
                  <a:gd name="connsiteY126" fmla="*/ 255064 h 340300"/>
                  <a:gd name="connsiteX127" fmla="*/ 743340 w 750046"/>
                  <a:gd name="connsiteY127" fmla="*/ 226262 h 340300"/>
                  <a:gd name="connsiteX128" fmla="*/ 492294 w 750046"/>
                  <a:gd name="connsiteY128" fmla="*/ 4207 h 340300"/>
                  <a:gd name="connsiteX129" fmla="*/ 472120 w 750046"/>
                  <a:gd name="connsiteY129" fmla="*/ 0 h 340300"/>
                  <a:gd name="connsiteX130" fmla="*/ 452175 w 750046"/>
                  <a:gd name="connsiteY130" fmla="*/ 4207 h 340300"/>
                  <a:gd name="connsiteX131" fmla="*/ 438104 w 750046"/>
                  <a:gd name="connsiteY131" fmla="*/ 16101 h 340300"/>
                  <a:gd name="connsiteX132" fmla="*/ 433171 w 750046"/>
                  <a:gd name="connsiteY132" fmla="*/ 33143 h 340300"/>
                  <a:gd name="connsiteX133" fmla="*/ 438104 w 750046"/>
                  <a:gd name="connsiteY133" fmla="*/ 50642 h 340300"/>
                  <a:gd name="connsiteX134" fmla="*/ 452175 w 750046"/>
                  <a:gd name="connsiteY134" fmla="*/ 62778 h 340300"/>
                  <a:gd name="connsiteX135" fmla="*/ 472120 w 750046"/>
                  <a:gd name="connsiteY135" fmla="*/ 67213 h 340300"/>
                  <a:gd name="connsiteX136" fmla="*/ 492294 w 750046"/>
                  <a:gd name="connsiteY136" fmla="*/ 62778 h 340300"/>
                  <a:gd name="connsiteX137" fmla="*/ 506124 w 750046"/>
                  <a:gd name="connsiteY137" fmla="*/ 50642 h 340300"/>
                  <a:gd name="connsiteX138" fmla="*/ 511056 w 750046"/>
                  <a:gd name="connsiteY138" fmla="*/ 33143 h 340300"/>
                  <a:gd name="connsiteX139" fmla="*/ 506124 w 750046"/>
                  <a:gd name="connsiteY139" fmla="*/ 16101 h 340300"/>
                  <a:gd name="connsiteX140" fmla="*/ 492294 w 750046"/>
                  <a:gd name="connsiteY140" fmla="*/ 4207 h 34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750046" h="340300">
                    <a:moveTo>
                      <a:pt x="196641" y="94107"/>
                    </a:moveTo>
                    <a:cubicBezTo>
                      <a:pt x="186117" y="89040"/>
                      <a:pt x="174465" y="85626"/>
                      <a:pt x="161710" y="83866"/>
                    </a:cubicBezTo>
                    <a:cubicBezTo>
                      <a:pt x="148956" y="82132"/>
                      <a:pt x="136362" y="81245"/>
                      <a:pt x="123917" y="81245"/>
                    </a:cubicBezTo>
                    <a:cubicBezTo>
                      <a:pt x="110195" y="81245"/>
                      <a:pt x="96553" y="82602"/>
                      <a:pt x="83005" y="85304"/>
                    </a:cubicBezTo>
                    <a:cubicBezTo>
                      <a:pt x="69444" y="88005"/>
                      <a:pt x="57241" y="92521"/>
                      <a:pt x="46408" y="98878"/>
                    </a:cubicBezTo>
                    <a:cubicBezTo>
                      <a:pt x="35576" y="105235"/>
                      <a:pt x="26638" y="113635"/>
                      <a:pt x="19622" y="124118"/>
                    </a:cubicBezTo>
                    <a:cubicBezTo>
                      <a:pt x="12607" y="134602"/>
                      <a:pt x="8615" y="147773"/>
                      <a:pt x="7674" y="163645"/>
                    </a:cubicBezTo>
                    <a:lnTo>
                      <a:pt x="75587" y="163645"/>
                    </a:lnTo>
                    <a:cubicBezTo>
                      <a:pt x="76863" y="150313"/>
                      <a:pt x="81325" y="140797"/>
                      <a:pt x="88973" y="135085"/>
                    </a:cubicBezTo>
                    <a:cubicBezTo>
                      <a:pt x="96620" y="129373"/>
                      <a:pt x="107157" y="126511"/>
                      <a:pt x="120543" y="126511"/>
                    </a:cubicBezTo>
                    <a:cubicBezTo>
                      <a:pt x="126605" y="126511"/>
                      <a:pt x="132263" y="126900"/>
                      <a:pt x="137532" y="127693"/>
                    </a:cubicBezTo>
                    <a:cubicBezTo>
                      <a:pt x="142800" y="128500"/>
                      <a:pt x="147423" y="130086"/>
                      <a:pt x="151415" y="132465"/>
                    </a:cubicBezTo>
                    <a:cubicBezTo>
                      <a:pt x="155393" y="134844"/>
                      <a:pt x="158592" y="138177"/>
                      <a:pt x="160984" y="142464"/>
                    </a:cubicBezTo>
                    <a:cubicBezTo>
                      <a:pt x="163377" y="146765"/>
                      <a:pt x="164559" y="152544"/>
                      <a:pt x="164559" y="159842"/>
                    </a:cubicBezTo>
                    <a:cubicBezTo>
                      <a:pt x="164882" y="166817"/>
                      <a:pt x="162812" y="172153"/>
                      <a:pt x="158350" y="175795"/>
                    </a:cubicBezTo>
                    <a:cubicBezTo>
                      <a:pt x="153888" y="179451"/>
                      <a:pt x="147827" y="182220"/>
                      <a:pt x="140166" y="184128"/>
                    </a:cubicBezTo>
                    <a:cubicBezTo>
                      <a:pt x="132518" y="186050"/>
                      <a:pt x="123742" y="187461"/>
                      <a:pt x="113850" y="188429"/>
                    </a:cubicBezTo>
                    <a:cubicBezTo>
                      <a:pt x="103958" y="189370"/>
                      <a:pt x="93919" y="190660"/>
                      <a:pt x="83718" y="192232"/>
                    </a:cubicBezTo>
                    <a:cubicBezTo>
                      <a:pt x="73503" y="193832"/>
                      <a:pt x="63383" y="195969"/>
                      <a:pt x="53330" y="198657"/>
                    </a:cubicBezTo>
                    <a:cubicBezTo>
                      <a:pt x="43290" y="201358"/>
                      <a:pt x="34353" y="205404"/>
                      <a:pt x="26544" y="210793"/>
                    </a:cubicBezTo>
                    <a:cubicBezTo>
                      <a:pt x="18722" y="216182"/>
                      <a:pt x="12351" y="223400"/>
                      <a:pt x="7419" y="232458"/>
                    </a:cubicBezTo>
                    <a:cubicBezTo>
                      <a:pt x="2460" y="241503"/>
                      <a:pt x="0" y="253008"/>
                      <a:pt x="0" y="266972"/>
                    </a:cubicBezTo>
                    <a:cubicBezTo>
                      <a:pt x="0" y="279673"/>
                      <a:pt x="2164" y="290627"/>
                      <a:pt x="6465" y="299833"/>
                    </a:cubicBezTo>
                    <a:cubicBezTo>
                      <a:pt x="10765" y="309053"/>
                      <a:pt x="16746" y="316660"/>
                      <a:pt x="24407" y="322694"/>
                    </a:cubicBezTo>
                    <a:cubicBezTo>
                      <a:pt x="32054" y="328729"/>
                      <a:pt x="40979" y="333164"/>
                      <a:pt x="51193" y="336027"/>
                    </a:cubicBezTo>
                    <a:cubicBezTo>
                      <a:pt x="61407" y="338876"/>
                      <a:pt x="72401" y="340301"/>
                      <a:pt x="84202" y="340301"/>
                    </a:cubicBezTo>
                    <a:cubicBezTo>
                      <a:pt x="99510" y="340301"/>
                      <a:pt x="114495" y="338070"/>
                      <a:pt x="129172" y="333635"/>
                    </a:cubicBezTo>
                    <a:cubicBezTo>
                      <a:pt x="143848" y="329186"/>
                      <a:pt x="156603" y="321418"/>
                      <a:pt x="167449" y="310303"/>
                    </a:cubicBezTo>
                    <a:cubicBezTo>
                      <a:pt x="167772" y="314429"/>
                      <a:pt x="167449" y="334118"/>
                      <a:pt x="167449" y="334118"/>
                    </a:cubicBezTo>
                    <a:lnTo>
                      <a:pt x="232512" y="334118"/>
                    </a:lnTo>
                    <a:lnTo>
                      <a:pt x="232512" y="151267"/>
                    </a:lnTo>
                    <a:cubicBezTo>
                      <a:pt x="232512" y="136349"/>
                      <a:pt x="229179" y="124360"/>
                      <a:pt x="222472" y="115315"/>
                    </a:cubicBezTo>
                    <a:cubicBezTo>
                      <a:pt x="215766" y="106270"/>
                      <a:pt x="207164" y="99214"/>
                      <a:pt x="196641" y="94120"/>
                    </a:cubicBezTo>
                    <a:close/>
                    <a:moveTo>
                      <a:pt x="164613" y="238869"/>
                    </a:moveTo>
                    <a:cubicBezTo>
                      <a:pt x="164613" y="242673"/>
                      <a:pt x="164210" y="247753"/>
                      <a:pt x="163417" y="254097"/>
                    </a:cubicBezTo>
                    <a:cubicBezTo>
                      <a:pt x="162624" y="260467"/>
                      <a:pt x="160460" y="266730"/>
                      <a:pt x="156952" y="272913"/>
                    </a:cubicBezTo>
                    <a:cubicBezTo>
                      <a:pt x="153431" y="279095"/>
                      <a:pt x="148015" y="284417"/>
                      <a:pt x="140676" y="288866"/>
                    </a:cubicBezTo>
                    <a:cubicBezTo>
                      <a:pt x="133325" y="293315"/>
                      <a:pt x="122963" y="295532"/>
                      <a:pt x="109576" y="295532"/>
                    </a:cubicBezTo>
                    <a:cubicBezTo>
                      <a:pt x="104147" y="295532"/>
                      <a:pt x="98878" y="295062"/>
                      <a:pt x="93784" y="294094"/>
                    </a:cubicBezTo>
                    <a:cubicBezTo>
                      <a:pt x="88691" y="293153"/>
                      <a:pt x="84215" y="291473"/>
                      <a:pt x="80398" y="289094"/>
                    </a:cubicBezTo>
                    <a:cubicBezTo>
                      <a:pt x="76581" y="286716"/>
                      <a:pt x="73544" y="283463"/>
                      <a:pt x="71313" y="279337"/>
                    </a:cubicBezTo>
                    <a:cubicBezTo>
                      <a:pt x="69082" y="275224"/>
                      <a:pt x="67966" y="270440"/>
                      <a:pt x="67966" y="264109"/>
                    </a:cubicBezTo>
                    <a:cubicBezTo>
                      <a:pt x="67966" y="257779"/>
                      <a:pt x="69082" y="252538"/>
                      <a:pt x="71313" y="248398"/>
                    </a:cubicBezTo>
                    <a:cubicBezTo>
                      <a:pt x="73530" y="244272"/>
                      <a:pt x="76487" y="240858"/>
                      <a:pt x="80156" y="238157"/>
                    </a:cubicBezTo>
                    <a:cubicBezTo>
                      <a:pt x="83812" y="235455"/>
                      <a:pt x="88126" y="233332"/>
                      <a:pt x="93072" y="231732"/>
                    </a:cubicBezTo>
                    <a:cubicBezTo>
                      <a:pt x="98018" y="230147"/>
                      <a:pt x="103031" y="228883"/>
                      <a:pt x="108152" y="227929"/>
                    </a:cubicBezTo>
                    <a:cubicBezTo>
                      <a:pt x="113568" y="226988"/>
                      <a:pt x="118984" y="226195"/>
                      <a:pt x="124428" y="225550"/>
                    </a:cubicBezTo>
                    <a:cubicBezTo>
                      <a:pt x="129844" y="224932"/>
                      <a:pt x="135032" y="224139"/>
                      <a:pt x="139978" y="223171"/>
                    </a:cubicBezTo>
                    <a:cubicBezTo>
                      <a:pt x="144910" y="222217"/>
                      <a:pt x="149547" y="221021"/>
                      <a:pt x="153848" y="219596"/>
                    </a:cubicBezTo>
                    <a:cubicBezTo>
                      <a:pt x="158148" y="218172"/>
                      <a:pt x="161737" y="216182"/>
                      <a:pt x="164613" y="213642"/>
                    </a:cubicBezTo>
                    <a:lnTo>
                      <a:pt x="164627" y="213642"/>
                    </a:lnTo>
                    <a:cubicBezTo>
                      <a:pt x="164627" y="213642"/>
                      <a:pt x="164627" y="238869"/>
                      <a:pt x="164627" y="238869"/>
                    </a:cubicBezTo>
                    <a:close/>
                    <a:moveTo>
                      <a:pt x="403079" y="87938"/>
                    </a:moveTo>
                    <a:cubicBezTo>
                      <a:pt x="398442" y="87938"/>
                      <a:pt x="393886" y="88301"/>
                      <a:pt x="389424" y="89067"/>
                    </a:cubicBezTo>
                    <a:cubicBezTo>
                      <a:pt x="385594" y="89672"/>
                      <a:pt x="381844" y="90586"/>
                      <a:pt x="378188" y="91741"/>
                    </a:cubicBezTo>
                    <a:cubicBezTo>
                      <a:pt x="370218" y="94282"/>
                      <a:pt x="362719" y="97870"/>
                      <a:pt x="355690" y="102453"/>
                    </a:cubicBezTo>
                    <a:cubicBezTo>
                      <a:pt x="348674" y="107050"/>
                      <a:pt x="342465" y="112627"/>
                      <a:pt x="337035" y="119119"/>
                    </a:cubicBezTo>
                    <a:cubicBezTo>
                      <a:pt x="331605" y="125637"/>
                      <a:pt x="327304" y="132707"/>
                      <a:pt x="324119" y="140314"/>
                    </a:cubicBezTo>
                    <a:lnTo>
                      <a:pt x="323165" y="140314"/>
                    </a:lnTo>
                    <a:lnTo>
                      <a:pt x="323165" y="87938"/>
                    </a:lnTo>
                    <a:lnTo>
                      <a:pt x="258572" y="87938"/>
                    </a:lnTo>
                    <a:lnTo>
                      <a:pt x="258572" y="334118"/>
                    </a:lnTo>
                    <a:lnTo>
                      <a:pt x="326498" y="334118"/>
                    </a:lnTo>
                    <a:lnTo>
                      <a:pt x="326498" y="229824"/>
                    </a:lnTo>
                    <a:cubicBezTo>
                      <a:pt x="326498" y="218723"/>
                      <a:pt x="327627" y="208401"/>
                      <a:pt x="329871" y="198872"/>
                    </a:cubicBezTo>
                    <a:cubicBezTo>
                      <a:pt x="331121" y="193442"/>
                      <a:pt x="332922" y="188388"/>
                      <a:pt x="335180" y="183725"/>
                    </a:cubicBezTo>
                    <a:cubicBezTo>
                      <a:pt x="336860" y="180217"/>
                      <a:pt x="338849" y="176938"/>
                      <a:pt x="341107" y="173873"/>
                    </a:cubicBezTo>
                    <a:cubicBezTo>
                      <a:pt x="346362" y="166710"/>
                      <a:pt x="353311" y="161092"/>
                      <a:pt x="361926" y="156966"/>
                    </a:cubicBezTo>
                    <a:cubicBezTo>
                      <a:pt x="370527" y="152853"/>
                      <a:pt x="381051" y="150783"/>
                      <a:pt x="393496" y="150783"/>
                    </a:cubicBezTo>
                    <a:cubicBezTo>
                      <a:pt x="397649" y="150783"/>
                      <a:pt x="401950" y="151012"/>
                      <a:pt x="406412" y="151482"/>
                    </a:cubicBezTo>
                    <a:cubicBezTo>
                      <a:pt x="408186" y="151670"/>
                      <a:pt x="409853" y="151872"/>
                      <a:pt x="411412" y="152087"/>
                    </a:cubicBezTo>
                    <a:cubicBezTo>
                      <a:pt x="413804" y="152410"/>
                      <a:pt x="415955" y="152772"/>
                      <a:pt x="417890" y="153149"/>
                    </a:cubicBezTo>
                    <a:lnTo>
                      <a:pt x="417890" y="90303"/>
                    </a:lnTo>
                    <a:cubicBezTo>
                      <a:pt x="412460" y="88717"/>
                      <a:pt x="407514" y="87924"/>
                      <a:pt x="403066" y="87924"/>
                    </a:cubicBezTo>
                    <a:lnTo>
                      <a:pt x="403079" y="87924"/>
                    </a:lnTo>
                    <a:close/>
                    <a:moveTo>
                      <a:pt x="438144" y="334118"/>
                    </a:moveTo>
                    <a:lnTo>
                      <a:pt x="506083" y="334118"/>
                    </a:lnTo>
                    <a:lnTo>
                      <a:pt x="506083" y="87938"/>
                    </a:lnTo>
                    <a:lnTo>
                      <a:pt x="438144" y="87938"/>
                    </a:lnTo>
                    <a:lnTo>
                      <a:pt x="438144" y="334118"/>
                    </a:lnTo>
                    <a:close/>
                    <a:moveTo>
                      <a:pt x="743326" y="226276"/>
                    </a:moveTo>
                    <a:cubicBezTo>
                      <a:pt x="738864" y="218494"/>
                      <a:pt x="732950" y="211989"/>
                      <a:pt x="725626" y="206748"/>
                    </a:cubicBezTo>
                    <a:cubicBezTo>
                      <a:pt x="718274" y="201506"/>
                      <a:pt x="709901" y="197299"/>
                      <a:pt x="700506" y="194141"/>
                    </a:cubicBezTo>
                    <a:cubicBezTo>
                      <a:pt x="691098" y="190969"/>
                      <a:pt x="681462" y="188281"/>
                      <a:pt x="671570" y="186050"/>
                    </a:cubicBezTo>
                    <a:cubicBezTo>
                      <a:pt x="662001" y="183846"/>
                      <a:pt x="652593" y="181776"/>
                      <a:pt x="643346" y="179868"/>
                    </a:cubicBezTo>
                    <a:cubicBezTo>
                      <a:pt x="634086" y="177959"/>
                      <a:pt x="625887" y="175809"/>
                      <a:pt x="618710" y="173443"/>
                    </a:cubicBezTo>
                    <a:cubicBezTo>
                      <a:pt x="611533" y="171051"/>
                      <a:pt x="605714" y="167960"/>
                      <a:pt x="601252" y="164156"/>
                    </a:cubicBezTo>
                    <a:cubicBezTo>
                      <a:pt x="596776" y="160353"/>
                      <a:pt x="594545" y="155434"/>
                      <a:pt x="594545" y="149399"/>
                    </a:cubicBezTo>
                    <a:cubicBezTo>
                      <a:pt x="594545" y="144332"/>
                      <a:pt x="595809" y="140273"/>
                      <a:pt x="598376" y="137263"/>
                    </a:cubicBezTo>
                    <a:cubicBezTo>
                      <a:pt x="600929" y="134266"/>
                      <a:pt x="604047" y="131967"/>
                      <a:pt x="607717" y="130368"/>
                    </a:cubicBezTo>
                    <a:cubicBezTo>
                      <a:pt x="611372" y="128782"/>
                      <a:pt x="615445" y="127747"/>
                      <a:pt x="619920" y="127277"/>
                    </a:cubicBezTo>
                    <a:cubicBezTo>
                      <a:pt x="624396" y="126806"/>
                      <a:pt x="628535" y="126564"/>
                      <a:pt x="632365" y="126564"/>
                    </a:cubicBezTo>
                    <a:cubicBezTo>
                      <a:pt x="644488" y="126564"/>
                      <a:pt x="654998" y="128863"/>
                      <a:pt x="663936" y="133459"/>
                    </a:cubicBezTo>
                    <a:cubicBezTo>
                      <a:pt x="672860" y="138069"/>
                      <a:pt x="677806" y="146872"/>
                      <a:pt x="678760" y="159882"/>
                    </a:cubicBezTo>
                    <a:lnTo>
                      <a:pt x="743353" y="159882"/>
                    </a:lnTo>
                    <a:cubicBezTo>
                      <a:pt x="742076" y="144655"/>
                      <a:pt x="738165" y="132021"/>
                      <a:pt x="731633" y="122022"/>
                    </a:cubicBezTo>
                    <a:cubicBezTo>
                      <a:pt x="725088" y="112009"/>
                      <a:pt x="716876" y="103999"/>
                      <a:pt x="706998" y="97964"/>
                    </a:cubicBezTo>
                    <a:cubicBezTo>
                      <a:pt x="697119" y="91930"/>
                      <a:pt x="685857" y="87656"/>
                      <a:pt x="673263" y="85102"/>
                    </a:cubicBezTo>
                    <a:cubicBezTo>
                      <a:pt x="660643" y="82562"/>
                      <a:pt x="647647" y="81299"/>
                      <a:pt x="634274" y="81299"/>
                    </a:cubicBezTo>
                    <a:cubicBezTo>
                      <a:pt x="620901" y="81299"/>
                      <a:pt x="607797" y="82481"/>
                      <a:pt x="595043" y="84860"/>
                    </a:cubicBezTo>
                    <a:cubicBezTo>
                      <a:pt x="582275" y="87252"/>
                      <a:pt x="570797" y="91379"/>
                      <a:pt x="560596" y="97238"/>
                    </a:cubicBezTo>
                    <a:cubicBezTo>
                      <a:pt x="550381" y="103112"/>
                      <a:pt x="542170" y="111149"/>
                      <a:pt x="535960" y="121296"/>
                    </a:cubicBezTo>
                    <a:cubicBezTo>
                      <a:pt x="529724" y="131457"/>
                      <a:pt x="526620" y="144467"/>
                      <a:pt x="526620" y="160339"/>
                    </a:cubicBezTo>
                    <a:cubicBezTo>
                      <a:pt x="526620" y="171132"/>
                      <a:pt x="528851" y="180271"/>
                      <a:pt x="533326" y="187716"/>
                    </a:cubicBezTo>
                    <a:cubicBezTo>
                      <a:pt x="537788" y="195176"/>
                      <a:pt x="543688" y="201358"/>
                      <a:pt x="551027" y="206291"/>
                    </a:cubicBezTo>
                    <a:cubicBezTo>
                      <a:pt x="558351" y="211210"/>
                      <a:pt x="566738" y="215174"/>
                      <a:pt x="576146" y="218185"/>
                    </a:cubicBezTo>
                    <a:cubicBezTo>
                      <a:pt x="585541" y="221222"/>
                      <a:pt x="595204" y="223816"/>
                      <a:pt x="605082" y="226047"/>
                    </a:cubicBezTo>
                    <a:cubicBezTo>
                      <a:pt x="629315" y="231114"/>
                      <a:pt x="648211" y="236208"/>
                      <a:pt x="661772" y="241275"/>
                    </a:cubicBezTo>
                    <a:cubicBezTo>
                      <a:pt x="675320" y="246342"/>
                      <a:pt x="682107" y="253976"/>
                      <a:pt x="682107" y="264123"/>
                    </a:cubicBezTo>
                    <a:cubicBezTo>
                      <a:pt x="682107" y="270171"/>
                      <a:pt x="680669" y="275171"/>
                      <a:pt x="677793" y="279122"/>
                    </a:cubicBezTo>
                    <a:cubicBezTo>
                      <a:pt x="674943" y="283100"/>
                      <a:pt x="671341" y="286272"/>
                      <a:pt x="667041" y="288637"/>
                    </a:cubicBezTo>
                    <a:cubicBezTo>
                      <a:pt x="662726" y="291016"/>
                      <a:pt x="657955" y="292764"/>
                      <a:pt x="652687" y="293879"/>
                    </a:cubicBezTo>
                    <a:cubicBezTo>
                      <a:pt x="647418" y="295008"/>
                      <a:pt x="642392" y="295559"/>
                      <a:pt x="637607" y="295559"/>
                    </a:cubicBezTo>
                    <a:cubicBezTo>
                      <a:pt x="630914" y="295559"/>
                      <a:pt x="624436" y="294766"/>
                      <a:pt x="618227" y="293180"/>
                    </a:cubicBezTo>
                    <a:cubicBezTo>
                      <a:pt x="612017" y="291581"/>
                      <a:pt x="606520" y="289135"/>
                      <a:pt x="601722" y="285788"/>
                    </a:cubicBezTo>
                    <a:cubicBezTo>
                      <a:pt x="596938" y="282455"/>
                      <a:pt x="593027" y="278168"/>
                      <a:pt x="590003" y="272926"/>
                    </a:cubicBezTo>
                    <a:lnTo>
                      <a:pt x="590029" y="272926"/>
                    </a:lnTo>
                    <a:cubicBezTo>
                      <a:pt x="587005" y="267698"/>
                      <a:pt x="585487" y="261435"/>
                      <a:pt x="585487" y="254124"/>
                    </a:cubicBezTo>
                    <a:lnTo>
                      <a:pt x="520894" y="254124"/>
                    </a:lnTo>
                    <a:cubicBezTo>
                      <a:pt x="521539" y="270641"/>
                      <a:pt x="525289" y="284364"/>
                      <a:pt x="532143" y="295317"/>
                    </a:cubicBezTo>
                    <a:cubicBezTo>
                      <a:pt x="539011" y="306271"/>
                      <a:pt x="547774" y="315074"/>
                      <a:pt x="558459" y="321740"/>
                    </a:cubicBezTo>
                    <a:cubicBezTo>
                      <a:pt x="569144" y="328406"/>
                      <a:pt x="581334" y="333164"/>
                      <a:pt x="595043" y="336027"/>
                    </a:cubicBezTo>
                    <a:cubicBezTo>
                      <a:pt x="608751" y="338876"/>
                      <a:pt x="623119" y="340301"/>
                      <a:pt x="637150" y="340301"/>
                    </a:cubicBezTo>
                    <a:cubicBezTo>
                      <a:pt x="651181" y="340301"/>
                      <a:pt x="664971" y="338943"/>
                      <a:pt x="678532" y="336255"/>
                    </a:cubicBezTo>
                    <a:cubicBezTo>
                      <a:pt x="692079" y="333554"/>
                      <a:pt x="704122" y="328877"/>
                      <a:pt x="714659" y="322211"/>
                    </a:cubicBezTo>
                    <a:cubicBezTo>
                      <a:pt x="725155" y="315544"/>
                      <a:pt x="733703" y="306728"/>
                      <a:pt x="740235" y="295788"/>
                    </a:cubicBezTo>
                    <a:cubicBezTo>
                      <a:pt x="746780" y="284834"/>
                      <a:pt x="750046" y="271260"/>
                      <a:pt x="750046" y="255064"/>
                    </a:cubicBezTo>
                    <a:cubicBezTo>
                      <a:pt x="750046" y="243640"/>
                      <a:pt x="747815" y="234044"/>
                      <a:pt x="743340" y="226262"/>
                    </a:cubicBezTo>
                    <a:close/>
                    <a:moveTo>
                      <a:pt x="492294" y="4207"/>
                    </a:moveTo>
                    <a:cubicBezTo>
                      <a:pt x="486340" y="1398"/>
                      <a:pt x="479324" y="0"/>
                      <a:pt x="472120" y="0"/>
                    </a:cubicBezTo>
                    <a:cubicBezTo>
                      <a:pt x="464917" y="0"/>
                      <a:pt x="458291" y="1398"/>
                      <a:pt x="452175" y="4207"/>
                    </a:cubicBezTo>
                    <a:cubicBezTo>
                      <a:pt x="446087" y="6989"/>
                      <a:pt x="441383" y="10967"/>
                      <a:pt x="438104" y="16101"/>
                    </a:cubicBezTo>
                    <a:cubicBezTo>
                      <a:pt x="434811" y="21235"/>
                      <a:pt x="433171" y="26611"/>
                      <a:pt x="433171" y="33143"/>
                    </a:cubicBezTo>
                    <a:cubicBezTo>
                      <a:pt x="433171" y="39675"/>
                      <a:pt x="434824" y="45508"/>
                      <a:pt x="438104" y="50642"/>
                    </a:cubicBezTo>
                    <a:cubicBezTo>
                      <a:pt x="441383" y="55776"/>
                      <a:pt x="446074" y="59821"/>
                      <a:pt x="452175" y="62778"/>
                    </a:cubicBezTo>
                    <a:cubicBezTo>
                      <a:pt x="458277" y="65735"/>
                      <a:pt x="464607" y="67213"/>
                      <a:pt x="472120" y="67213"/>
                    </a:cubicBezTo>
                    <a:cubicBezTo>
                      <a:pt x="479633" y="67213"/>
                      <a:pt x="486353" y="65735"/>
                      <a:pt x="492294" y="62778"/>
                    </a:cubicBezTo>
                    <a:cubicBezTo>
                      <a:pt x="498234" y="59821"/>
                      <a:pt x="502858" y="55776"/>
                      <a:pt x="506124" y="50642"/>
                    </a:cubicBezTo>
                    <a:cubicBezTo>
                      <a:pt x="509416" y="45508"/>
                      <a:pt x="511056" y="39675"/>
                      <a:pt x="511056" y="33143"/>
                    </a:cubicBezTo>
                    <a:cubicBezTo>
                      <a:pt x="511056" y="26611"/>
                      <a:pt x="509403" y="21235"/>
                      <a:pt x="506124" y="16101"/>
                    </a:cubicBezTo>
                    <a:cubicBezTo>
                      <a:pt x="502844" y="10967"/>
                      <a:pt x="498221" y="7002"/>
                      <a:pt x="492294" y="4207"/>
                    </a:cubicBezTo>
                    <a:close/>
                  </a:path>
                </a:pathLst>
              </a:custGeom>
              <a:solidFill>
                <a:srgbClr val="002F2C"/>
              </a:solidFill>
              <a:ln w="1334" cap="flat">
                <a:noFill/>
                <a:prstDash val="solid"/>
                <a:miter/>
              </a:ln>
            </p:spPr>
            <p:txBody>
              <a:bodyPr rtlCol="0" anchor="ctr"/>
              <a:lstStyle/>
              <a:p>
                <a:endParaRPr lang="en-US"/>
              </a:p>
            </p:txBody>
          </p:sp>
        </p:grpSp>
        <p:sp>
          <p:nvSpPr>
            <p:cNvPr id="9" name="Freeform: Shape 8">
              <a:extLst>
                <a:ext uri="{FF2B5EF4-FFF2-40B4-BE49-F238E27FC236}">
                  <a16:creationId xmlns:a16="http://schemas.microsoft.com/office/drawing/2014/main" id="{785945CD-B2A9-169A-F3AE-0E93041749DA}"/>
                </a:ext>
              </a:extLst>
            </p:cNvPr>
            <p:cNvSpPr/>
            <p:nvPr userDrawn="1"/>
          </p:nvSpPr>
          <p:spPr>
            <a:xfrm>
              <a:off x="11410582" y="6180322"/>
              <a:ext cx="228654" cy="246462"/>
            </a:xfrm>
            <a:custGeom>
              <a:avLst/>
              <a:gdLst>
                <a:gd name="connsiteX0" fmla="*/ 150025 w 228654"/>
                <a:gd name="connsiteY0" fmla="*/ 119925 h 246462"/>
                <a:gd name="connsiteX1" fmla="*/ 149837 w 228654"/>
                <a:gd name="connsiteY1" fmla="*/ 120033 h 246462"/>
                <a:gd name="connsiteX2" fmla="*/ 149918 w 228654"/>
                <a:gd name="connsiteY2" fmla="*/ 120086 h 246462"/>
                <a:gd name="connsiteX3" fmla="*/ 150120 w 228654"/>
                <a:gd name="connsiteY3" fmla="*/ 119979 h 246462"/>
                <a:gd name="connsiteX4" fmla="*/ 150025 w 228654"/>
                <a:gd name="connsiteY4" fmla="*/ 119939 h 246462"/>
                <a:gd name="connsiteX5" fmla="*/ 68525 w 228654"/>
                <a:gd name="connsiteY5" fmla="*/ 80909 h 246462"/>
                <a:gd name="connsiteX6" fmla="*/ 19147 w 228654"/>
                <a:gd name="connsiteY6" fmla="*/ 52806 h 246462"/>
                <a:gd name="connsiteX7" fmla="*/ 14927 w 228654"/>
                <a:gd name="connsiteY7" fmla="*/ 53948 h 246462"/>
                <a:gd name="connsiteX8" fmla="*/ 411 w 228654"/>
                <a:gd name="connsiteY8" fmla="*/ 79175 h 246462"/>
                <a:gd name="connsiteX9" fmla="*/ 1567 w 228654"/>
                <a:gd name="connsiteY9" fmla="*/ 83395 h 246462"/>
                <a:gd name="connsiteX10" fmla="*/ 70205 w 228654"/>
                <a:gd name="connsiteY10" fmla="*/ 122479 h 246462"/>
                <a:gd name="connsiteX11" fmla="*/ 1729 w 228654"/>
                <a:gd name="connsiteY11" fmla="*/ 161992 h 246462"/>
                <a:gd name="connsiteX12" fmla="*/ 600 w 228654"/>
                <a:gd name="connsiteY12" fmla="*/ 166213 h 246462"/>
                <a:gd name="connsiteX13" fmla="*/ 15222 w 228654"/>
                <a:gd name="connsiteY13" fmla="*/ 191359 h 246462"/>
                <a:gd name="connsiteX14" fmla="*/ 19469 w 228654"/>
                <a:gd name="connsiteY14" fmla="*/ 192488 h 246462"/>
                <a:gd name="connsiteX15" fmla="*/ 99478 w 228654"/>
                <a:gd name="connsiteY15" fmla="*/ 146281 h 246462"/>
                <a:gd name="connsiteX16" fmla="*/ 101413 w 228654"/>
                <a:gd name="connsiteY16" fmla="*/ 142935 h 246462"/>
                <a:gd name="connsiteX17" fmla="*/ 101413 w 228654"/>
                <a:gd name="connsiteY17" fmla="*/ 137075 h 246462"/>
                <a:gd name="connsiteX18" fmla="*/ 68512 w 228654"/>
                <a:gd name="connsiteY18" fmla="*/ 80909 h 246462"/>
                <a:gd name="connsiteX19" fmla="*/ 223112 w 228654"/>
                <a:gd name="connsiteY19" fmla="*/ 173013 h 246462"/>
                <a:gd name="connsiteX20" fmla="*/ 145147 w 228654"/>
                <a:gd name="connsiteY20" fmla="*/ 128661 h 246462"/>
                <a:gd name="connsiteX21" fmla="*/ 141263 w 228654"/>
                <a:gd name="connsiteY21" fmla="*/ 128661 h 246462"/>
                <a:gd name="connsiteX22" fmla="*/ 136169 w 228654"/>
                <a:gd name="connsiteY22" fmla="*/ 131618 h 246462"/>
                <a:gd name="connsiteX23" fmla="*/ 101547 w 228654"/>
                <a:gd name="connsiteY23" fmla="*/ 191829 h 246462"/>
                <a:gd name="connsiteX24" fmla="*/ 101534 w 228654"/>
                <a:gd name="connsiteY24" fmla="*/ 191829 h 246462"/>
                <a:gd name="connsiteX25" fmla="*/ 101722 w 228654"/>
                <a:gd name="connsiteY25" fmla="*/ 243385 h 246462"/>
                <a:gd name="connsiteX26" fmla="*/ 104854 w 228654"/>
                <a:gd name="connsiteY26" fmla="*/ 246463 h 246462"/>
                <a:gd name="connsiteX27" fmla="*/ 134059 w 228654"/>
                <a:gd name="connsiteY27" fmla="*/ 246355 h 246462"/>
                <a:gd name="connsiteX28" fmla="*/ 137150 w 228654"/>
                <a:gd name="connsiteY28" fmla="*/ 243251 h 246462"/>
                <a:gd name="connsiteX29" fmla="*/ 136827 w 228654"/>
                <a:gd name="connsiteY29" fmla="*/ 164546 h 246462"/>
                <a:gd name="connsiteX30" fmla="*/ 205492 w 228654"/>
                <a:gd name="connsiteY30" fmla="*/ 203603 h 246462"/>
                <a:gd name="connsiteX31" fmla="*/ 209726 w 228654"/>
                <a:gd name="connsiteY31" fmla="*/ 202460 h 246462"/>
                <a:gd name="connsiteX32" fmla="*/ 224241 w 228654"/>
                <a:gd name="connsiteY32" fmla="*/ 177233 h 246462"/>
                <a:gd name="connsiteX33" fmla="*/ 223099 w 228654"/>
                <a:gd name="connsiteY33" fmla="*/ 173013 h 246462"/>
                <a:gd name="connsiteX34" fmla="*/ 228260 w 228654"/>
                <a:gd name="connsiteY34" fmla="*/ 68369 h 246462"/>
                <a:gd name="connsiteX35" fmla="*/ 213570 w 228654"/>
                <a:gd name="connsiteY35" fmla="*/ 43250 h 246462"/>
                <a:gd name="connsiteX36" fmla="*/ 209309 w 228654"/>
                <a:gd name="connsiteY36" fmla="*/ 42135 h 246462"/>
                <a:gd name="connsiteX37" fmla="*/ 140994 w 228654"/>
                <a:gd name="connsiteY37" fmla="*/ 81783 h 246462"/>
                <a:gd name="connsiteX38" fmla="*/ 140685 w 228654"/>
                <a:gd name="connsiteY38" fmla="*/ 3078 h 246462"/>
                <a:gd name="connsiteX39" fmla="*/ 137567 w 228654"/>
                <a:gd name="connsiteY39" fmla="*/ 0 h 246462"/>
                <a:gd name="connsiteX40" fmla="*/ 108361 w 228654"/>
                <a:gd name="connsiteY40" fmla="*/ 108 h 246462"/>
                <a:gd name="connsiteX41" fmla="*/ 105270 w 228654"/>
                <a:gd name="connsiteY41" fmla="*/ 3212 h 246462"/>
                <a:gd name="connsiteX42" fmla="*/ 105593 w 228654"/>
                <a:gd name="connsiteY42" fmla="*/ 92588 h 246462"/>
                <a:gd name="connsiteX43" fmla="*/ 107542 w 228654"/>
                <a:gd name="connsiteY43" fmla="*/ 95921 h 246462"/>
                <a:gd name="connsiteX44" fmla="*/ 112676 w 228654"/>
                <a:gd name="connsiteY44" fmla="*/ 98824 h 246462"/>
                <a:gd name="connsiteX45" fmla="*/ 182376 w 228654"/>
                <a:gd name="connsiteY45" fmla="*/ 98569 h 246462"/>
                <a:gd name="connsiteX46" fmla="*/ 182376 w 228654"/>
                <a:gd name="connsiteY46" fmla="*/ 98569 h 246462"/>
                <a:gd name="connsiteX47" fmla="*/ 227117 w 228654"/>
                <a:gd name="connsiteY47" fmla="*/ 72603 h 246462"/>
                <a:gd name="connsiteX48" fmla="*/ 228233 w 228654"/>
                <a:gd name="connsiteY48" fmla="*/ 68369 h 24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28654" h="246462">
                  <a:moveTo>
                    <a:pt x="150025" y="119925"/>
                  </a:moveTo>
                  <a:lnTo>
                    <a:pt x="149837" y="120033"/>
                  </a:lnTo>
                  <a:lnTo>
                    <a:pt x="149918" y="120086"/>
                  </a:lnTo>
                  <a:lnTo>
                    <a:pt x="150120" y="119979"/>
                  </a:lnTo>
                  <a:lnTo>
                    <a:pt x="150025" y="119939"/>
                  </a:lnTo>
                  <a:close/>
                  <a:moveTo>
                    <a:pt x="68525" y="80909"/>
                  </a:moveTo>
                  <a:lnTo>
                    <a:pt x="19147" y="52806"/>
                  </a:lnTo>
                  <a:cubicBezTo>
                    <a:pt x="17668" y="51959"/>
                    <a:pt x="15787" y="52470"/>
                    <a:pt x="14927" y="53948"/>
                  </a:cubicBezTo>
                  <a:lnTo>
                    <a:pt x="411" y="79175"/>
                  </a:lnTo>
                  <a:cubicBezTo>
                    <a:pt x="-449" y="80654"/>
                    <a:pt x="89" y="82535"/>
                    <a:pt x="1567" y="83395"/>
                  </a:cubicBezTo>
                  <a:lnTo>
                    <a:pt x="70205" y="122479"/>
                  </a:lnTo>
                  <a:lnTo>
                    <a:pt x="1729" y="161992"/>
                  </a:lnTo>
                  <a:cubicBezTo>
                    <a:pt x="250" y="162853"/>
                    <a:pt x="-247" y="164734"/>
                    <a:pt x="600" y="166213"/>
                  </a:cubicBezTo>
                  <a:lnTo>
                    <a:pt x="15222" y="191359"/>
                  </a:lnTo>
                  <a:cubicBezTo>
                    <a:pt x="16096" y="192837"/>
                    <a:pt x="17991" y="193335"/>
                    <a:pt x="19469" y="192488"/>
                  </a:cubicBezTo>
                  <a:lnTo>
                    <a:pt x="99478" y="146281"/>
                  </a:lnTo>
                  <a:cubicBezTo>
                    <a:pt x="100674" y="145582"/>
                    <a:pt x="101413" y="144319"/>
                    <a:pt x="101413" y="142935"/>
                  </a:cubicBezTo>
                  <a:lnTo>
                    <a:pt x="101413" y="137075"/>
                  </a:lnTo>
                  <a:cubicBezTo>
                    <a:pt x="101305" y="113864"/>
                    <a:pt x="88779" y="92440"/>
                    <a:pt x="68512" y="80909"/>
                  </a:cubicBezTo>
                  <a:close/>
                  <a:moveTo>
                    <a:pt x="223112" y="173013"/>
                  </a:moveTo>
                  <a:lnTo>
                    <a:pt x="145147" y="128661"/>
                  </a:lnTo>
                  <a:cubicBezTo>
                    <a:pt x="143924" y="127976"/>
                    <a:pt x="142459" y="127976"/>
                    <a:pt x="141263" y="128661"/>
                  </a:cubicBezTo>
                  <a:lnTo>
                    <a:pt x="136169" y="131618"/>
                  </a:lnTo>
                  <a:cubicBezTo>
                    <a:pt x="114638" y="144090"/>
                    <a:pt x="101453" y="167046"/>
                    <a:pt x="101547" y="191829"/>
                  </a:cubicBezTo>
                  <a:lnTo>
                    <a:pt x="101534" y="191829"/>
                  </a:lnTo>
                  <a:cubicBezTo>
                    <a:pt x="101534" y="191829"/>
                    <a:pt x="101722" y="243385"/>
                    <a:pt x="101722" y="243385"/>
                  </a:cubicBezTo>
                  <a:cubicBezTo>
                    <a:pt x="101722" y="245092"/>
                    <a:pt x="103133" y="246476"/>
                    <a:pt x="104854" y="246463"/>
                  </a:cubicBezTo>
                  <a:lnTo>
                    <a:pt x="134059" y="246355"/>
                  </a:lnTo>
                  <a:cubicBezTo>
                    <a:pt x="135766" y="246355"/>
                    <a:pt x="137163" y="244958"/>
                    <a:pt x="137150" y="243251"/>
                  </a:cubicBezTo>
                  <a:lnTo>
                    <a:pt x="136827" y="164546"/>
                  </a:lnTo>
                  <a:lnTo>
                    <a:pt x="205492" y="203603"/>
                  </a:lnTo>
                  <a:cubicBezTo>
                    <a:pt x="206984" y="204463"/>
                    <a:pt x="208879" y="203939"/>
                    <a:pt x="209726" y="202460"/>
                  </a:cubicBezTo>
                  <a:lnTo>
                    <a:pt x="224241" y="177233"/>
                  </a:lnTo>
                  <a:cubicBezTo>
                    <a:pt x="225101" y="175755"/>
                    <a:pt x="224577" y="173873"/>
                    <a:pt x="223099" y="173013"/>
                  </a:cubicBezTo>
                  <a:close/>
                  <a:moveTo>
                    <a:pt x="228260" y="68369"/>
                  </a:moveTo>
                  <a:lnTo>
                    <a:pt x="213570" y="43250"/>
                  </a:lnTo>
                  <a:cubicBezTo>
                    <a:pt x="212710" y="41772"/>
                    <a:pt x="210788" y="41274"/>
                    <a:pt x="209309" y="42135"/>
                  </a:cubicBezTo>
                  <a:lnTo>
                    <a:pt x="140994" y="81783"/>
                  </a:lnTo>
                  <a:lnTo>
                    <a:pt x="140685" y="3078"/>
                  </a:lnTo>
                  <a:cubicBezTo>
                    <a:pt x="140685" y="1371"/>
                    <a:pt x="139273" y="-13"/>
                    <a:pt x="137567" y="0"/>
                  </a:cubicBezTo>
                  <a:lnTo>
                    <a:pt x="108361" y="108"/>
                  </a:lnTo>
                  <a:cubicBezTo>
                    <a:pt x="106641" y="108"/>
                    <a:pt x="105243" y="1505"/>
                    <a:pt x="105270" y="3212"/>
                  </a:cubicBezTo>
                  <a:lnTo>
                    <a:pt x="105593" y="92588"/>
                  </a:lnTo>
                  <a:cubicBezTo>
                    <a:pt x="105593" y="93959"/>
                    <a:pt x="106345" y="95236"/>
                    <a:pt x="107542" y="95921"/>
                  </a:cubicBezTo>
                  <a:lnTo>
                    <a:pt x="112676" y="98824"/>
                  </a:lnTo>
                  <a:cubicBezTo>
                    <a:pt x="134287" y="111135"/>
                    <a:pt x="160858" y="111041"/>
                    <a:pt x="182376" y="98569"/>
                  </a:cubicBezTo>
                  <a:lnTo>
                    <a:pt x="182376" y="98569"/>
                  </a:lnTo>
                  <a:cubicBezTo>
                    <a:pt x="182376" y="98569"/>
                    <a:pt x="227117" y="72603"/>
                    <a:pt x="227117" y="72603"/>
                  </a:cubicBezTo>
                  <a:cubicBezTo>
                    <a:pt x="228596" y="71756"/>
                    <a:pt x="229093" y="69848"/>
                    <a:pt x="228233" y="68369"/>
                  </a:cubicBezTo>
                  <a:close/>
                </a:path>
              </a:pathLst>
            </a:custGeom>
            <a:solidFill>
              <a:srgbClr val="FF5689"/>
            </a:solidFill>
            <a:ln w="1334"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FC55E46-7F6C-34A4-E477-3802779BF161}"/>
                </a:ext>
              </a:extLst>
            </p:cNvPr>
            <p:cNvSpPr/>
            <p:nvPr/>
          </p:nvSpPr>
          <p:spPr>
            <a:xfrm>
              <a:off x="10633946" y="6254726"/>
              <a:ext cx="750046" cy="340300"/>
            </a:xfrm>
            <a:custGeom>
              <a:avLst/>
              <a:gdLst>
                <a:gd name="connsiteX0" fmla="*/ 196641 w 750046"/>
                <a:gd name="connsiteY0" fmla="*/ 94107 h 340300"/>
                <a:gd name="connsiteX1" fmla="*/ 161710 w 750046"/>
                <a:gd name="connsiteY1" fmla="*/ 83866 h 340300"/>
                <a:gd name="connsiteX2" fmla="*/ 123917 w 750046"/>
                <a:gd name="connsiteY2" fmla="*/ 81245 h 340300"/>
                <a:gd name="connsiteX3" fmla="*/ 83005 w 750046"/>
                <a:gd name="connsiteY3" fmla="*/ 85304 h 340300"/>
                <a:gd name="connsiteX4" fmla="*/ 46408 w 750046"/>
                <a:gd name="connsiteY4" fmla="*/ 98878 h 340300"/>
                <a:gd name="connsiteX5" fmla="*/ 19622 w 750046"/>
                <a:gd name="connsiteY5" fmla="*/ 124118 h 340300"/>
                <a:gd name="connsiteX6" fmla="*/ 7674 w 750046"/>
                <a:gd name="connsiteY6" fmla="*/ 163645 h 340300"/>
                <a:gd name="connsiteX7" fmla="*/ 75587 w 750046"/>
                <a:gd name="connsiteY7" fmla="*/ 163645 h 340300"/>
                <a:gd name="connsiteX8" fmla="*/ 88973 w 750046"/>
                <a:gd name="connsiteY8" fmla="*/ 135085 h 340300"/>
                <a:gd name="connsiteX9" fmla="*/ 120543 w 750046"/>
                <a:gd name="connsiteY9" fmla="*/ 126511 h 340300"/>
                <a:gd name="connsiteX10" fmla="*/ 137532 w 750046"/>
                <a:gd name="connsiteY10" fmla="*/ 127693 h 340300"/>
                <a:gd name="connsiteX11" fmla="*/ 151415 w 750046"/>
                <a:gd name="connsiteY11" fmla="*/ 132465 h 340300"/>
                <a:gd name="connsiteX12" fmla="*/ 160984 w 750046"/>
                <a:gd name="connsiteY12" fmla="*/ 142464 h 340300"/>
                <a:gd name="connsiteX13" fmla="*/ 164559 w 750046"/>
                <a:gd name="connsiteY13" fmla="*/ 159842 h 340300"/>
                <a:gd name="connsiteX14" fmla="*/ 158350 w 750046"/>
                <a:gd name="connsiteY14" fmla="*/ 175795 h 340300"/>
                <a:gd name="connsiteX15" fmla="*/ 140166 w 750046"/>
                <a:gd name="connsiteY15" fmla="*/ 184128 h 340300"/>
                <a:gd name="connsiteX16" fmla="*/ 113850 w 750046"/>
                <a:gd name="connsiteY16" fmla="*/ 188429 h 340300"/>
                <a:gd name="connsiteX17" fmla="*/ 83718 w 750046"/>
                <a:gd name="connsiteY17" fmla="*/ 192232 h 340300"/>
                <a:gd name="connsiteX18" fmla="*/ 53330 w 750046"/>
                <a:gd name="connsiteY18" fmla="*/ 198657 h 340300"/>
                <a:gd name="connsiteX19" fmla="*/ 26544 w 750046"/>
                <a:gd name="connsiteY19" fmla="*/ 210793 h 340300"/>
                <a:gd name="connsiteX20" fmla="*/ 7419 w 750046"/>
                <a:gd name="connsiteY20" fmla="*/ 232458 h 340300"/>
                <a:gd name="connsiteX21" fmla="*/ 0 w 750046"/>
                <a:gd name="connsiteY21" fmla="*/ 266972 h 340300"/>
                <a:gd name="connsiteX22" fmla="*/ 6465 w 750046"/>
                <a:gd name="connsiteY22" fmla="*/ 299833 h 340300"/>
                <a:gd name="connsiteX23" fmla="*/ 24407 w 750046"/>
                <a:gd name="connsiteY23" fmla="*/ 322694 h 340300"/>
                <a:gd name="connsiteX24" fmla="*/ 51193 w 750046"/>
                <a:gd name="connsiteY24" fmla="*/ 336027 h 340300"/>
                <a:gd name="connsiteX25" fmla="*/ 84202 w 750046"/>
                <a:gd name="connsiteY25" fmla="*/ 340301 h 340300"/>
                <a:gd name="connsiteX26" fmla="*/ 129172 w 750046"/>
                <a:gd name="connsiteY26" fmla="*/ 333635 h 340300"/>
                <a:gd name="connsiteX27" fmla="*/ 167449 w 750046"/>
                <a:gd name="connsiteY27" fmla="*/ 310303 h 340300"/>
                <a:gd name="connsiteX28" fmla="*/ 167449 w 750046"/>
                <a:gd name="connsiteY28" fmla="*/ 334118 h 340300"/>
                <a:gd name="connsiteX29" fmla="*/ 232512 w 750046"/>
                <a:gd name="connsiteY29" fmla="*/ 334118 h 340300"/>
                <a:gd name="connsiteX30" fmla="*/ 232512 w 750046"/>
                <a:gd name="connsiteY30" fmla="*/ 151267 h 340300"/>
                <a:gd name="connsiteX31" fmla="*/ 222472 w 750046"/>
                <a:gd name="connsiteY31" fmla="*/ 115315 h 340300"/>
                <a:gd name="connsiteX32" fmla="*/ 196641 w 750046"/>
                <a:gd name="connsiteY32" fmla="*/ 94120 h 340300"/>
                <a:gd name="connsiteX33" fmla="*/ 164613 w 750046"/>
                <a:gd name="connsiteY33" fmla="*/ 238869 h 340300"/>
                <a:gd name="connsiteX34" fmla="*/ 163417 w 750046"/>
                <a:gd name="connsiteY34" fmla="*/ 254097 h 340300"/>
                <a:gd name="connsiteX35" fmla="*/ 156952 w 750046"/>
                <a:gd name="connsiteY35" fmla="*/ 272913 h 340300"/>
                <a:gd name="connsiteX36" fmla="*/ 140676 w 750046"/>
                <a:gd name="connsiteY36" fmla="*/ 288866 h 340300"/>
                <a:gd name="connsiteX37" fmla="*/ 109576 w 750046"/>
                <a:gd name="connsiteY37" fmla="*/ 295532 h 340300"/>
                <a:gd name="connsiteX38" fmla="*/ 93784 w 750046"/>
                <a:gd name="connsiteY38" fmla="*/ 294094 h 340300"/>
                <a:gd name="connsiteX39" fmla="*/ 80398 w 750046"/>
                <a:gd name="connsiteY39" fmla="*/ 289094 h 340300"/>
                <a:gd name="connsiteX40" fmla="*/ 71313 w 750046"/>
                <a:gd name="connsiteY40" fmla="*/ 279337 h 340300"/>
                <a:gd name="connsiteX41" fmla="*/ 67966 w 750046"/>
                <a:gd name="connsiteY41" fmla="*/ 264109 h 340300"/>
                <a:gd name="connsiteX42" fmla="*/ 71313 w 750046"/>
                <a:gd name="connsiteY42" fmla="*/ 248398 h 340300"/>
                <a:gd name="connsiteX43" fmla="*/ 80156 w 750046"/>
                <a:gd name="connsiteY43" fmla="*/ 238157 h 340300"/>
                <a:gd name="connsiteX44" fmla="*/ 93072 w 750046"/>
                <a:gd name="connsiteY44" fmla="*/ 231732 h 340300"/>
                <a:gd name="connsiteX45" fmla="*/ 108152 w 750046"/>
                <a:gd name="connsiteY45" fmla="*/ 227929 h 340300"/>
                <a:gd name="connsiteX46" fmla="*/ 124428 w 750046"/>
                <a:gd name="connsiteY46" fmla="*/ 225550 h 340300"/>
                <a:gd name="connsiteX47" fmla="*/ 139978 w 750046"/>
                <a:gd name="connsiteY47" fmla="*/ 223171 h 340300"/>
                <a:gd name="connsiteX48" fmla="*/ 153848 w 750046"/>
                <a:gd name="connsiteY48" fmla="*/ 219596 h 340300"/>
                <a:gd name="connsiteX49" fmla="*/ 164613 w 750046"/>
                <a:gd name="connsiteY49" fmla="*/ 213642 h 340300"/>
                <a:gd name="connsiteX50" fmla="*/ 164627 w 750046"/>
                <a:gd name="connsiteY50" fmla="*/ 213642 h 340300"/>
                <a:gd name="connsiteX51" fmla="*/ 164627 w 750046"/>
                <a:gd name="connsiteY51" fmla="*/ 238869 h 340300"/>
                <a:gd name="connsiteX52" fmla="*/ 403079 w 750046"/>
                <a:gd name="connsiteY52" fmla="*/ 87938 h 340300"/>
                <a:gd name="connsiteX53" fmla="*/ 389424 w 750046"/>
                <a:gd name="connsiteY53" fmla="*/ 89067 h 340300"/>
                <a:gd name="connsiteX54" fmla="*/ 378188 w 750046"/>
                <a:gd name="connsiteY54" fmla="*/ 91741 h 340300"/>
                <a:gd name="connsiteX55" fmla="*/ 355690 w 750046"/>
                <a:gd name="connsiteY55" fmla="*/ 102453 h 340300"/>
                <a:gd name="connsiteX56" fmla="*/ 337035 w 750046"/>
                <a:gd name="connsiteY56" fmla="*/ 119119 h 340300"/>
                <a:gd name="connsiteX57" fmla="*/ 324119 w 750046"/>
                <a:gd name="connsiteY57" fmla="*/ 140314 h 340300"/>
                <a:gd name="connsiteX58" fmla="*/ 323165 w 750046"/>
                <a:gd name="connsiteY58" fmla="*/ 140314 h 340300"/>
                <a:gd name="connsiteX59" fmla="*/ 323165 w 750046"/>
                <a:gd name="connsiteY59" fmla="*/ 87938 h 340300"/>
                <a:gd name="connsiteX60" fmla="*/ 258572 w 750046"/>
                <a:gd name="connsiteY60" fmla="*/ 87938 h 340300"/>
                <a:gd name="connsiteX61" fmla="*/ 258572 w 750046"/>
                <a:gd name="connsiteY61" fmla="*/ 334118 h 340300"/>
                <a:gd name="connsiteX62" fmla="*/ 326498 w 750046"/>
                <a:gd name="connsiteY62" fmla="*/ 334118 h 340300"/>
                <a:gd name="connsiteX63" fmla="*/ 326498 w 750046"/>
                <a:gd name="connsiteY63" fmla="*/ 229824 h 340300"/>
                <a:gd name="connsiteX64" fmla="*/ 329871 w 750046"/>
                <a:gd name="connsiteY64" fmla="*/ 198872 h 340300"/>
                <a:gd name="connsiteX65" fmla="*/ 335180 w 750046"/>
                <a:gd name="connsiteY65" fmla="*/ 183725 h 340300"/>
                <a:gd name="connsiteX66" fmla="*/ 341107 w 750046"/>
                <a:gd name="connsiteY66" fmla="*/ 173873 h 340300"/>
                <a:gd name="connsiteX67" fmla="*/ 361926 w 750046"/>
                <a:gd name="connsiteY67" fmla="*/ 156966 h 340300"/>
                <a:gd name="connsiteX68" fmla="*/ 393496 w 750046"/>
                <a:gd name="connsiteY68" fmla="*/ 150783 h 340300"/>
                <a:gd name="connsiteX69" fmla="*/ 406412 w 750046"/>
                <a:gd name="connsiteY69" fmla="*/ 151482 h 340300"/>
                <a:gd name="connsiteX70" fmla="*/ 411412 w 750046"/>
                <a:gd name="connsiteY70" fmla="*/ 152087 h 340300"/>
                <a:gd name="connsiteX71" fmla="*/ 417890 w 750046"/>
                <a:gd name="connsiteY71" fmla="*/ 153149 h 340300"/>
                <a:gd name="connsiteX72" fmla="*/ 417890 w 750046"/>
                <a:gd name="connsiteY72" fmla="*/ 90303 h 340300"/>
                <a:gd name="connsiteX73" fmla="*/ 403066 w 750046"/>
                <a:gd name="connsiteY73" fmla="*/ 87924 h 340300"/>
                <a:gd name="connsiteX74" fmla="*/ 403079 w 750046"/>
                <a:gd name="connsiteY74" fmla="*/ 87924 h 340300"/>
                <a:gd name="connsiteX75" fmla="*/ 438144 w 750046"/>
                <a:gd name="connsiteY75" fmla="*/ 334118 h 340300"/>
                <a:gd name="connsiteX76" fmla="*/ 506083 w 750046"/>
                <a:gd name="connsiteY76" fmla="*/ 334118 h 340300"/>
                <a:gd name="connsiteX77" fmla="*/ 506083 w 750046"/>
                <a:gd name="connsiteY77" fmla="*/ 87938 h 340300"/>
                <a:gd name="connsiteX78" fmla="*/ 438144 w 750046"/>
                <a:gd name="connsiteY78" fmla="*/ 87938 h 340300"/>
                <a:gd name="connsiteX79" fmla="*/ 438144 w 750046"/>
                <a:gd name="connsiteY79" fmla="*/ 334118 h 340300"/>
                <a:gd name="connsiteX80" fmla="*/ 743326 w 750046"/>
                <a:gd name="connsiteY80" fmla="*/ 226276 h 340300"/>
                <a:gd name="connsiteX81" fmla="*/ 725626 w 750046"/>
                <a:gd name="connsiteY81" fmla="*/ 206748 h 340300"/>
                <a:gd name="connsiteX82" fmla="*/ 700506 w 750046"/>
                <a:gd name="connsiteY82" fmla="*/ 194141 h 340300"/>
                <a:gd name="connsiteX83" fmla="*/ 671570 w 750046"/>
                <a:gd name="connsiteY83" fmla="*/ 186050 h 340300"/>
                <a:gd name="connsiteX84" fmla="*/ 643346 w 750046"/>
                <a:gd name="connsiteY84" fmla="*/ 179868 h 340300"/>
                <a:gd name="connsiteX85" fmla="*/ 618710 w 750046"/>
                <a:gd name="connsiteY85" fmla="*/ 173443 h 340300"/>
                <a:gd name="connsiteX86" fmla="*/ 601252 w 750046"/>
                <a:gd name="connsiteY86" fmla="*/ 164156 h 340300"/>
                <a:gd name="connsiteX87" fmla="*/ 594545 w 750046"/>
                <a:gd name="connsiteY87" fmla="*/ 149399 h 340300"/>
                <a:gd name="connsiteX88" fmla="*/ 598376 w 750046"/>
                <a:gd name="connsiteY88" fmla="*/ 137263 h 340300"/>
                <a:gd name="connsiteX89" fmla="*/ 607717 w 750046"/>
                <a:gd name="connsiteY89" fmla="*/ 130368 h 340300"/>
                <a:gd name="connsiteX90" fmla="*/ 619920 w 750046"/>
                <a:gd name="connsiteY90" fmla="*/ 127277 h 340300"/>
                <a:gd name="connsiteX91" fmla="*/ 632365 w 750046"/>
                <a:gd name="connsiteY91" fmla="*/ 126564 h 340300"/>
                <a:gd name="connsiteX92" fmla="*/ 663936 w 750046"/>
                <a:gd name="connsiteY92" fmla="*/ 133459 h 340300"/>
                <a:gd name="connsiteX93" fmla="*/ 678760 w 750046"/>
                <a:gd name="connsiteY93" fmla="*/ 159882 h 340300"/>
                <a:gd name="connsiteX94" fmla="*/ 743353 w 750046"/>
                <a:gd name="connsiteY94" fmla="*/ 159882 h 340300"/>
                <a:gd name="connsiteX95" fmla="*/ 731633 w 750046"/>
                <a:gd name="connsiteY95" fmla="*/ 122022 h 340300"/>
                <a:gd name="connsiteX96" fmla="*/ 706998 w 750046"/>
                <a:gd name="connsiteY96" fmla="*/ 97964 h 340300"/>
                <a:gd name="connsiteX97" fmla="*/ 673263 w 750046"/>
                <a:gd name="connsiteY97" fmla="*/ 85102 h 340300"/>
                <a:gd name="connsiteX98" fmla="*/ 634274 w 750046"/>
                <a:gd name="connsiteY98" fmla="*/ 81299 h 340300"/>
                <a:gd name="connsiteX99" fmla="*/ 595043 w 750046"/>
                <a:gd name="connsiteY99" fmla="*/ 84860 h 340300"/>
                <a:gd name="connsiteX100" fmla="*/ 560596 w 750046"/>
                <a:gd name="connsiteY100" fmla="*/ 97238 h 340300"/>
                <a:gd name="connsiteX101" fmla="*/ 535960 w 750046"/>
                <a:gd name="connsiteY101" fmla="*/ 121296 h 340300"/>
                <a:gd name="connsiteX102" fmla="*/ 526620 w 750046"/>
                <a:gd name="connsiteY102" fmla="*/ 160339 h 340300"/>
                <a:gd name="connsiteX103" fmla="*/ 533326 w 750046"/>
                <a:gd name="connsiteY103" fmla="*/ 187716 h 340300"/>
                <a:gd name="connsiteX104" fmla="*/ 551027 w 750046"/>
                <a:gd name="connsiteY104" fmla="*/ 206291 h 340300"/>
                <a:gd name="connsiteX105" fmla="*/ 576146 w 750046"/>
                <a:gd name="connsiteY105" fmla="*/ 218185 h 340300"/>
                <a:gd name="connsiteX106" fmla="*/ 605082 w 750046"/>
                <a:gd name="connsiteY106" fmla="*/ 226047 h 340300"/>
                <a:gd name="connsiteX107" fmla="*/ 661772 w 750046"/>
                <a:gd name="connsiteY107" fmla="*/ 241275 h 340300"/>
                <a:gd name="connsiteX108" fmla="*/ 682107 w 750046"/>
                <a:gd name="connsiteY108" fmla="*/ 264123 h 340300"/>
                <a:gd name="connsiteX109" fmla="*/ 677793 w 750046"/>
                <a:gd name="connsiteY109" fmla="*/ 279122 h 340300"/>
                <a:gd name="connsiteX110" fmla="*/ 667041 w 750046"/>
                <a:gd name="connsiteY110" fmla="*/ 288637 h 340300"/>
                <a:gd name="connsiteX111" fmla="*/ 652687 w 750046"/>
                <a:gd name="connsiteY111" fmla="*/ 293879 h 340300"/>
                <a:gd name="connsiteX112" fmla="*/ 637607 w 750046"/>
                <a:gd name="connsiteY112" fmla="*/ 295559 h 340300"/>
                <a:gd name="connsiteX113" fmla="*/ 618227 w 750046"/>
                <a:gd name="connsiteY113" fmla="*/ 293180 h 340300"/>
                <a:gd name="connsiteX114" fmla="*/ 601722 w 750046"/>
                <a:gd name="connsiteY114" fmla="*/ 285788 h 340300"/>
                <a:gd name="connsiteX115" fmla="*/ 590003 w 750046"/>
                <a:gd name="connsiteY115" fmla="*/ 272926 h 340300"/>
                <a:gd name="connsiteX116" fmla="*/ 590029 w 750046"/>
                <a:gd name="connsiteY116" fmla="*/ 272926 h 340300"/>
                <a:gd name="connsiteX117" fmla="*/ 585487 w 750046"/>
                <a:gd name="connsiteY117" fmla="*/ 254124 h 340300"/>
                <a:gd name="connsiteX118" fmla="*/ 520894 w 750046"/>
                <a:gd name="connsiteY118" fmla="*/ 254124 h 340300"/>
                <a:gd name="connsiteX119" fmla="*/ 532143 w 750046"/>
                <a:gd name="connsiteY119" fmla="*/ 295317 h 340300"/>
                <a:gd name="connsiteX120" fmla="*/ 558459 w 750046"/>
                <a:gd name="connsiteY120" fmla="*/ 321740 h 340300"/>
                <a:gd name="connsiteX121" fmla="*/ 595043 w 750046"/>
                <a:gd name="connsiteY121" fmla="*/ 336027 h 340300"/>
                <a:gd name="connsiteX122" fmla="*/ 637150 w 750046"/>
                <a:gd name="connsiteY122" fmla="*/ 340301 h 340300"/>
                <a:gd name="connsiteX123" fmla="*/ 678532 w 750046"/>
                <a:gd name="connsiteY123" fmla="*/ 336255 h 340300"/>
                <a:gd name="connsiteX124" fmla="*/ 714659 w 750046"/>
                <a:gd name="connsiteY124" fmla="*/ 322211 h 340300"/>
                <a:gd name="connsiteX125" fmla="*/ 740235 w 750046"/>
                <a:gd name="connsiteY125" fmla="*/ 295788 h 340300"/>
                <a:gd name="connsiteX126" fmla="*/ 750046 w 750046"/>
                <a:gd name="connsiteY126" fmla="*/ 255064 h 340300"/>
                <a:gd name="connsiteX127" fmla="*/ 743340 w 750046"/>
                <a:gd name="connsiteY127" fmla="*/ 226262 h 340300"/>
                <a:gd name="connsiteX128" fmla="*/ 492294 w 750046"/>
                <a:gd name="connsiteY128" fmla="*/ 4207 h 340300"/>
                <a:gd name="connsiteX129" fmla="*/ 472120 w 750046"/>
                <a:gd name="connsiteY129" fmla="*/ 0 h 340300"/>
                <a:gd name="connsiteX130" fmla="*/ 452175 w 750046"/>
                <a:gd name="connsiteY130" fmla="*/ 4207 h 340300"/>
                <a:gd name="connsiteX131" fmla="*/ 438104 w 750046"/>
                <a:gd name="connsiteY131" fmla="*/ 16101 h 340300"/>
                <a:gd name="connsiteX132" fmla="*/ 433171 w 750046"/>
                <a:gd name="connsiteY132" fmla="*/ 33143 h 340300"/>
                <a:gd name="connsiteX133" fmla="*/ 438104 w 750046"/>
                <a:gd name="connsiteY133" fmla="*/ 50642 h 340300"/>
                <a:gd name="connsiteX134" fmla="*/ 452175 w 750046"/>
                <a:gd name="connsiteY134" fmla="*/ 62778 h 340300"/>
                <a:gd name="connsiteX135" fmla="*/ 472120 w 750046"/>
                <a:gd name="connsiteY135" fmla="*/ 67213 h 340300"/>
                <a:gd name="connsiteX136" fmla="*/ 492294 w 750046"/>
                <a:gd name="connsiteY136" fmla="*/ 62778 h 340300"/>
                <a:gd name="connsiteX137" fmla="*/ 506124 w 750046"/>
                <a:gd name="connsiteY137" fmla="*/ 50642 h 340300"/>
                <a:gd name="connsiteX138" fmla="*/ 511056 w 750046"/>
                <a:gd name="connsiteY138" fmla="*/ 33143 h 340300"/>
                <a:gd name="connsiteX139" fmla="*/ 506124 w 750046"/>
                <a:gd name="connsiteY139" fmla="*/ 16101 h 340300"/>
                <a:gd name="connsiteX140" fmla="*/ 492294 w 750046"/>
                <a:gd name="connsiteY140" fmla="*/ 4207 h 34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750046" h="340300">
                  <a:moveTo>
                    <a:pt x="196641" y="94107"/>
                  </a:moveTo>
                  <a:cubicBezTo>
                    <a:pt x="186117" y="89040"/>
                    <a:pt x="174465" y="85626"/>
                    <a:pt x="161710" y="83866"/>
                  </a:cubicBezTo>
                  <a:cubicBezTo>
                    <a:pt x="148956" y="82132"/>
                    <a:pt x="136362" y="81245"/>
                    <a:pt x="123917" y="81245"/>
                  </a:cubicBezTo>
                  <a:cubicBezTo>
                    <a:pt x="110195" y="81245"/>
                    <a:pt x="96553" y="82602"/>
                    <a:pt x="83005" y="85304"/>
                  </a:cubicBezTo>
                  <a:cubicBezTo>
                    <a:pt x="69444" y="88005"/>
                    <a:pt x="57241" y="92521"/>
                    <a:pt x="46408" y="98878"/>
                  </a:cubicBezTo>
                  <a:cubicBezTo>
                    <a:pt x="35576" y="105235"/>
                    <a:pt x="26638" y="113635"/>
                    <a:pt x="19622" y="124118"/>
                  </a:cubicBezTo>
                  <a:cubicBezTo>
                    <a:pt x="12607" y="134602"/>
                    <a:pt x="8615" y="147773"/>
                    <a:pt x="7674" y="163645"/>
                  </a:cubicBezTo>
                  <a:lnTo>
                    <a:pt x="75587" y="163645"/>
                  </a:lnTo>
                  <a:cubicBezTo>
                    <a:pt x="76863" y="150313"/>
                    <a:pt x="81325" y="140797"/>
                    <a:pt x="88973" y="135085"/>
                  </a:cubicBezTo>
                  <a:cubicBezTo>
                    <a:pt x="96620" y="129373"/>
                    <a:pt x="107157" y="126511"/>
                    <a:pt x="120543" y="126511"/>
                  </a:cubicBezTo>
                  <a:cubicBezTo>
                    <a:pt x="126605" y="126511"/>
                    <a:pt x="132263" y="126900"/>
                    <a:pt x="137532" y="127693"/>
                  </a:cubicBezTo>
                  <a:cubicBezTo>
                    <a:pt x="142800" y="128500"/>
                    <a:pt x="147423" y="130086"/>
                    <a:pt x="151415" y="132465"/>
                  </a:cubicBezTo>
                  <a:cubicBezTo>
                    <a:pt x="155393" y="134844"/>
                    <a:pt x="158592" y="138177"/>
                    <a:pt x="160984" y="142464"/>
                  </a:cubicBezTo>
                  <a:cubicBezTo>
                    <a:pt x="163377" y="146765"/>
                    <a:pt x="164559" y="152544"/>
                    <a:pt x="164559" y="159842"/>
                  </a:cubicBezTo>
                  <a:cubicBezTo>
                    <a:pt x="164882" y="166817"/>
                    <a:pt x="162812" y="172153"/>
                    <a:pt x="158350" y="175795"/>
                  </a:cubicBezTo>
                  <a:cubicBezTo>
                    <a:pt x="153888" y="179451"/>
                    <a:pt x="147827" y="182220"/>
                    <a:pt x="140166" y="184128"/>
                  </a:cubicBezTo>
                  <a:cubicBezTo>
                    <a:pt x="132518" y="186050"/>
                    <a:pt x="123742" y="187461"/>
                    <a:pt x="113850" y="188429"/>
                  </a:cubicBezTo>
                  <a:cubicBezTo>
                    <a:pt x="103958" y="189370"/>
                    <a:pt x="93919" y="190660"/>
                    <a:pt x="83718" y="192232"/>
                  </a:cubicBezTo>
                  <a:cubicBezTo>
                    <a:pt x="73503" y="193832"/>
                    <a:pt x="63383" y="195969"/>
                    <a:pt x="53330" y="198657"/>
                  </a:cubicBezTo>
                  <a:cubicBezTo>
                    <a:pt x="43290" y="201358"/>
                    <a:pt x="34353" y="205404"/>
                    <a:pt x="26544" y="210793"/>
                  </a:cubicBezTo>
                  <a:cubicBezTo>
                    <a:pt x="18722" y="216182"/>
                    <a:pt x="12351" y="223400"/>
                    <a:pt x="7419" y="232458"/>
                  </a:cubicBezTo>
                  <a:cubicBezTo>
                    <a:pt x="2460" y="241503"/>
                    <a:pt x="0" y="253008"/>
                    <a:pt x="0" y="266972"/>
                  </a:cubicBezTo>
                  <a:cubicBezTo>
                    <a:pt x="0" y="279673"/>
                    <a:pt x="2164" y="290627"/>
                    <a:pt x="6465" y="299833"/>
                  </a:cubicBezTo>
                  <a:cubicBezTo>
                    <a:pt x="10765" y="309053"/>
                    <a:pt x="16746" y="316660"/>
                    <a:pt x="24407" y="322694"/>
                  </a:cubicBezTo>
                  <a:cubicBezTo>
                    <a:pt x="32054" y="328729"/>
                    <a:pt x="40979" y="333164"/>
                    <a:pt x="51193" y="336027"/>
                  </a:cubicBezTo>
                  <a:cubicBezTo>
                    <a:pt x="61407" y="338876"/>
                    <a:pt x="72401" y="340301"/>
                    <a:pt x="84202" y="340301"/>
                  </a:cubicBezTo>
                  <a:cubicBezTo>
                    <a:pt x="99510" y="340301"/>
                    <a:pt x="114495" y="338070"/>
                    <a:pt x="129172" y="333635"/>
                  </a:cubicBezTo>
                  <a:cubicBezTo>
                    <a:pt x="143848" y="329186"/>
                    <a:pt x="156603" y="321418"/>
                    <a:pt x="167449" y="310303"/>
                  </a:cubicBezTo>
                  <a:cubicBezTo>
                    <a:pt x="167772" y="314429"/>
                    <a:pt x="167449" y="334118"/>
                    <a:pt x="167449" y="334118"/>
                  </a:cubicBezTo>
                  <a:lnTo>
                    <a:pt x="232512" y="334118"/>
                  </a:lnTo>
                  <a:lnTo>
                    <a:pt x="232512" y="151267"/>
                  </a:lnTo>
                  <a:cubicBezTo>
                    <a:pt x="232512" y="136349"/>
                    <a:pt x="229179" y="124360"/>
                    <a:pt x="222472" y="115315"/>
                  </a:cubicBezTo>
                  <a:cubicBezTo>
                    <a:pt x="215766" y="106270"/>
                    <a:pt x="207164" y="99214"/>
                    <a:pt x="196641" y="94120"/>
                  </a:cubicBezTo>
                  <a:close/>
                  <a:moveTo>
                    <a:pt x="164613" y="238869"/>
                  </a:moveTo>
                  <a:cubicBezTo>
                    <a:pt x="164613" y="242673"/>
                    <a:pt x="164210" y="247753"/>
                    <a:pt x="163417" y="254097"/>
                  </a:cubicBezTo>
                  <a:cubicBezTo>
                    <a:pt x="162624" y="260467"/>
                    <a:pt x="160460" y="266730"/>
                    <a:pt x="156952" y="272913"/>
                  </a:cubicBezTo>
                  <a:cubicBezTo>
                    <a:pt x="153431" y="279095"/>
                    <a:pt x="148015" y="284417"/>
                    <a:pt x="140676" y="288866"/>
                  </a:cubicBezTo>
                  <a:cubicBezTo>
                    <a:pt x="133325" y="293315"/>
                    <a:pt x="122963" y="295532"/>
                    <a:pt x="109576" y="295532"/>
                  </a:cubicBezTo>
                  <a:cubicBezTo>
                    <a:pt x="104147" y="295532"/>
                    <a:pt x="98878" y="295062"/>
                    <a:pt x="93784" y="294094"/>
                  </a:cubicBezTo>
                  <a:cubicBezTo>
                    <a:pt x="88691" y="293153"/>
                    <a:pt x="84215" y="291473"/>
                    <a:pt x="80398" y="289094"/>
                  </a:cubicBezTo>
                  <a:cubicBezTo>
                    <a:pt x="76581" y="286716"/>
                    <a:pt x="73544" y="283463"/>
                    <a:pt x="71313" y="279337"/>
                  </a:cubicBezTo>
                  <a:cubicBezTo>
                    <a:pt x="69082" y="275224"/>
                    <a:pt x="67966" y="270440"/>
                    <a:pt x="67966" y="264109"/>
                  </a:cubicBezTo>
                  <a:cubicBezTo>
                    <a:pt x="67966" y="257779"/>
                    <a:pt x="69082" y="252538"/>
                    <a:pt x="71313" y="248398"/>
                  </a:cubicBezTo>
                  <a:cubicBezTo>
                    <a:pt x="73530" y="244272"/>
                    <a:pt x="76487" y="240858"/>
                    <a:pt x="80156" y="238157"/>
                  </a:cubicBezTo>
                  <a:cubicBezTo>
                    <a:pt x="83812" y="235455"/>
                    <a:pt x="88126" y="233332"/>
                    <a:pt x="93072" y="231732"/>
                  </a:cubicBezTo>
                  <a:cubicBezTo>
                    <a:pt x="98018" y="230147"/>
                    <a:pt x="103031" y="228883"/>
                    <a:pt x="108152" y="227929"/>
                  </a:cubicBezTo>
                  <a:cubicBezTo>
                    <a:pt x="113568" y="226988"/>
                    <a:pt x="118984" y="226195"/>
                    <a:pt x="124428" y="225550"/>
                  </a:cubicBezTo>
                  <a:cubicBezTo>
                    <a:pt x="129844" y="224932"/>
                    <a:pt x="135032" y="224139"/>
                    <a:pt x="139978" y="223171"/>
                  </a:cubicBezTo>
                  <a:cubicBezTo>
                    <a:pt x="144910" y="222217"/>
                    <a:pt x="149547" y="221021"/>
                    <a:pt x="153848" y="219596"/>
                  </a:cubicBezTo>
                  <a:cubicBezTo>
                    <a:pt x="158148" y="218172"/>
                    <a:pt x="161737" y="216182"/>
                    <a:pt x="164613" y="213642"/>
                  </a:cubicBezTo>
                  <a:lnTo>
                    <a:pt x="164627" y="213642"/>
                  </a:lnTo>
                  <a:cubicBezTo>
                    <a:pt x="164627" y="213642"/>
                    <a:pt x="164627" y="238869"/>
                    <a:pt x="164627" y="238869"/>
                  </a:cubicBezTo>
                  <a:close/>
                  <a:moveTo>
                    <a:pt x="403079" y="87938"/>
                  </a:moveTo>
                  <a:cubicBezTo>
                    <a:pt x="398442" y="87938"/>
                    <a:pt x="393886" y="88301"/>
                    <a:pt x="389424" y="89067"/>
                  </a:cubicBezTo>
                  <a:cubicBezTo>
                    <a:pt x="385594" y="89672"/>
                    <a:pt x="381844" y="90586"/>
                    <a:pt x="378188" y="91741"/>
                  </a:cubicBezTo>
                  <a:cubicBezTo>
                    <a:pt x="370218" y="94282"/>
                    <a:pt x="362719" y="97870"/>
                    <a:pt x="355690" y="102453"/>
                  </a:cubicBezTo>
                  <a:cubicBezTo>
                    <a:pt x="348674" y="107050"/>
                    <a:pt x="342465" y="112627"/>
                    <a:pt x="337035" y="119119"/>
                  </a:cubicBezTo>
                  <a:cubicBezTo>
                    <a:pt x="331605" y="125637"/>
                    <a:pt x="327304" y="132707"/>
                    <a:pt x="324119" y="140314"/>
                  </a:cubicBezTo>
                  <a:lnTo>
                    <a:pt x="323165" y="140314"/>
                  </a:lnTo>
                  <a:lnTo>
                    <a:pt x="323165" y="87938"/>
                  </a:lnTo>
                  <a:lnTo>
                    <a:pt x="258572" y="87938"/>
                  </a:lnTo>
                  <a:lnTo>
                    <a:pt x="258572" y="334118"/>
                  </a:lnTo>
                  <a:lnTo>
                    <a:pt x="326498" y="334118"/>
                  </a:lnTo>
                  <a:lnTo>
                    <a:pt x="326498" y="229824"/>
                  </a:lnTo>
                  <a:cubicBezTo>
                    <a:pt x="326498" y="218723"/>
                    <a:pt x="327627" y="208401"/>
                    <a:pt x="329871" y="198872"/>
                  </a:cubicBezTo>
                  <a:cubicBezTo>
                    <a:pt x="331121" y="193442"/>
                    <a:pt x="332922" y="188388"/>
                    <a:pt x="335180" y="183725"/>
                  </a:cubicBezTo>
                  <a:cubicBezTo>
                    <a:pt x="336860" y="180217"/>
                    <a:pt x="338849" y="176938"/>
                    <a:pt x="341107" y="173873"/>
                  </a:cubicBezTo>
                  <a:cubicBezTo>
                    <a:pt x="346362" y="166710"/>
                    <a:pt x="353311" y="161092"/>
                    <a:pt x="361926" y="156966"/>
                  </a:cubicBezTo>
                  <a:cubicBezTo>
                    <a:pt x="370527" y="152853"/>
                    <a:pt x="381051" y="150783"/>
                    <a:pt x="393496" y="150783"/>
                  </a:cubicBezTo>
                  <a:cubicBezTo>
                    <a:pt x="397649" y="150783"/>
                    <a:pt x="401950" y="151012"/>
                    <a:pt x="406412" y="151482"/>
                  </a:cubicBezTo>
                  <a:cubicBezTo>
                    <a:pt x="408186" y="151670"/>
                    <a:pt x="409853" y="151872"/>
                    <a:pt x="411412" y="152087"/>
                  </a:cubicBezTo>
                  <a:cubicBezTo>
                    <a:pt x="413804" y="152410"/>
                    <a:pt x="415955" y="152772"/>
                    <a:pt x="417890" y="153149"/>
                  </a:cubicBezTo>
                  <a:lnTo>
                    <a:pt x="417890" y="90303"/>
                  </a:lnTo>
                  <a:cubicBezTo>
                    <a:pt x="412460" y="88717"/>
                    <a:pt x="407514" y="87924"/>
                    <a:pt x="403066" y="87924"/>
                  </a:cubicBezTo>
                  <a:lnTo>
                    <a:pt x="403079" y="87924"/>
                  </a:lnTo>
                  <a:close/>
                  <a:moveTo>
                    <a:pt x="438144" y="334118"/>
                  </a:moveTo>
                  <a:lnTo>
                    <a:pt x="506083" y="334118"/>
                  </a:lnTo>
                  <a:lnTo>
                    <a:pt x="506083" y="87938"/>
                  </a:lnTo>
                  <a:lnTo>
                    <a:pt x="438144" y="87938"/>
                  </a:lnTo>
                  <a:lnTo>
                    <a:pt x="438144" y="334118"/>
                  </a:lnTo>
                  <a:close/>
                  <a:moveTo>
                    <a:pt x="743326" y="226276"/>
                  </a:moveTo>
                  <a:cubicBezTo>
                    <a:pt x="738864" y="218494"/>
                    <a:pt x="732950" y="211989"/>
                    <a:pt x="725626" y="206748"/>
                  </a:cubicBezTo>
                  <a:cubicBezTo>
                    <a:pt x="718274" y="201506"/>
                    <a:pt x="709901" y="197299"/>
                    <a:pt x="700506" y="194141"/>
                  </a:cubicBezTo>
                  <a:cubicBezTo>
                    <a:pt x="691098" y="190969"/>
                    <a:pt x="681462" y="188281"/>
                    <a:pt x="671570" y="186050"/>
                  </a:cubicBezTo>
                  <a:cubicBezTo>
                    <a:pt x="662001" y="183846"/>
                    <a:pt x="652593" y="181776"/>
                    <a:pt x="643346" y="179868"/>
                  </a:cubicBezTo>
                  <a:cubicBezTo>
                    <a:pt x="634086" y="177959"/>
                    <a:pt x="625887" y="175809"/>
                    <a:pt x="618710" y="173443"/>
                  </a:cubicBezTo>
                  <a:cubicBezTo>
                    <a:pt x="611533" y="171051"/>
                    <a:pt x="605714" y="167960"/>
                    <a:pt x="601252" y="164156"/>
                  </a:cubicBezTo>
                  <a:cubicBezTo>
                    <a:pt x="596776" y="160353"/>
                    <a:pt x="594545" y="155434"/>
                    <a:pt x="594545" y="149399"/>
                  </a:cubicBezTo>
                  <a:cubicBezTo>
                    <a:pt x="594545" y="144332"/>
                    <a:pt x="595809" y="140273"/>
                    <a:pt x="598376" y="137263"/>
                  </a:cubicBezTo>
                  <a:cubicBezTo>
                    <a:pt x="600929" y="134266"/>
                    <a:pt x="604047" y="131967"/>
                    <a:pt x="607717" y="130368"/>
                  </a:cubicBezTo>
                  <a:cubicBezTo>
                    <a:pt x="611372" y="128782"/>
                    <a:pt x="615445" y="127747"/>
                    <a:pt x="619920" y="127277"/>
                  </a:cubicBezTo>
                  <a:cubicBezTo>
                    <a:pt x="624396" y="126806"/>
                    <a:pt x="628535" y="126564"/>
                    <a:pt x="632365" y="126564"/>
                  </a:cubicBezTo>
                  <a:cubicBezTo>
                    <a:pt x="644488" y="126564"/>
                    <a:pt x="654998" y="128863"/>
                    <a:pt x="663936" y="133459"/>
                  </a:cubicBezTo>
                  <a:cubicBezTo>
                    <a:pt x="672860" y="138069"/>
                    <a:pt x="677806" y="146872"/>
                    <a:pt x="678760" y="159882"/>
                  </a:cubicBezTo>
                  <a:lnTo>
                    <a:pt x="743353" y="159882"/>
                  </a:lnTo>
                  <a:cubicBezTo>
                    <a:pt x="742076" y="144655"/>
                    <a:pt x="738165" y="132021"/>
                    <a:pt x="731633" y="122022"/>
                  </a:cubicBezTo>
                  <a:cubicBezTo>
                    <a:pt x="725088" y="112009"/>
                    <a:pt x="716876" y="103999"/>
                    <a:pt x="706998" y="97964"/>
                  </a:cubicBezTo>
                  <a:cubicBezTo>
                    <a:pt x="697119" y="91930"/>
                    <a:pt x="685857" y="87656"/>
                    <a:pt x="673263" y="85102"/>
                  </a:cubicBezTo>
                  <a:cubicBezTo>
                    <a:pt x="660643" y="82562"/>
                    <a:pt x="647647" y="81299"/>
                    <a:pt x="634274" y="81299"/>
                  </a:cubicBezTo>
                  <a:cubicBezTo>
                    <a:pt x="620901" y="81299"/>
                    <a:pt x="607797" y="82481"/>
                    <a:pt x="595043" y="84860"/>
                  </a:cubicBezTo>
                  <a:cubicBezTo>
                    <a:pt x="582275" y="87252"/>
                    <a:pt x="570797" y="91379"/>
                    <a:pt x="560596" y="97238"/>
                  </a:cubicBezTo>
                  <a:cubicBezTo>
                    <a:pt x="550381" y="103112"/>
                    <a:pt x="542170" y="111149"/>
                    <a:pt x="535960" y="121296"/>
                  </a:cubicBezTo>
                  <a:cubicBezTo>
                    <a:pt x="529724" y="131457"/>
                    <a:pt x="526620" y="144467"/>
                    <a:pt x="526620" y="160339"/>
                  </a:cubicBezTo>
                  <a:cubicBezTo>
                    <a:pt x="526620" y="171132"/>
                    <a:pt x="528851" y="180271"/>
                    <a:pt x="533326" y="187716"/>
                  </a:cubicBezTo>
                  <a:cubicBezTo>
                    <a:pt x="537788" y="195176"/>
                    <a:pt x="543688" y="201358"/>
                    <a:pt x="551027" y="206291"/>
                  </a:cubicBezTo>
                  <a:cubicBezTo>
                    <a:pt x="558351" y="211210"/>
                    <a:pt x="566738" y="215174"/>
                    <a:pt x="576146" y="218185"/>
                  </a:cubicBezTo>
                  <a:cubicBezTo>
                    <a:pt x="585541" y="221222"/>
                    <a:pt x="595204" y="223816"/>
                    <a:pt x="605082" y="226047"/>
                  </a:cubicBezTo>
                  <a:cubicBezTo>
                    <a:pt x="629315" y="231114"/>
                    <a:pt x="648211" y="236208"/>
                    <a:pt x="661772" y="241275"/>
                  </a:cubicBezTo>
                  <a:cubicBezTo>
                    <a:pt x="675320" y="246342"/>
                    <a:pt x="682107" y="253976"/>
                    <a:pt x="682107" y="264123"/>
                  </a:cubicBezTo>
                  <a:cubicBezTo>
                    <a:pt x="682107" y="270171"/>
                    <a:pt x="680669" y="275171"/>
                    <a:pt x="677793" y="279122"/>
                  </a:cubicBezTo>
                  <a:cubicBezTo>
                    <a:pt x="674943" y="283100"/>
                    <a:pt x="671341" y="286272"/>
                    <a:pt x="667041" y="288637"/>
                  </a:cubicBezTo>
                  <a:cubicBezTo>
                    <a:pt x="662726" y="291016"/>
                    <a:pt x="657955" y="292764"/>
                    <a:pt x="652687" y="293879"/>
                  </a:cubicBezTo>
                  <a:cubicBezTo>
                    <a:pt x="647418" y="295008"/>
                    <a:pt x="642392" y="295559"/>
                    <a:pt x="637607" y="295559"/>
                  </a:cubicBezTo>
                  <a:cubicBezTo>
                    <a:pt x="630914" y="295559"/>
                    <a:pt x="624436" y="294766"/>
                    <a:pt x="618227" y="293180"/>
                  </a:cubicBezTo>
                  <a:cubicBezTo>
                    <a:pt x="612017" y="291581"/>
                    <a:pt x="606520" y="289135"/>
                    <a:pt x="601722" y="285788"/>
                  </a:cubicBezTo>
                  <a:cubicBezTo>
                    <a:pt x="596938" y="282455"/>
                    <a:pt x="593027" y="278168"/>
                    <a:pt x="590003" y="272926"/>
                  </a:cubicBezTo>
                  <a:lnTo>
                    <a:pt x="590029" y="272926"/>
                  </a:lnTo>
                  <a:cubicBezTo>
                    <a:pt x="587005" y="267698"/>
                    <a:pt x="585487" y="261435"/>
                    <a:pt x="585487" y="254124"/>
                  </a:cubicBezTo>
                  <a:lnTo>
                    <a:pt x="520894" y="254124"/>
                  </a:lnTo>
                  <a:cubicBezTo>
                    <a:pt x="521539" y="270641"/>
                    <a:pt x="525289" y="284364"/>
                    <a:pt x="532143" y="295317"/>
                  </a:cubicBezTo>
                  <a:cubicBezTo>
                    <a:pt x="539011" y="306271"/>
                    <a:pt x="547774" y="315074"/>
                    <a:pt x="558459" y="321740"/>
                  </a:cubicBezTo>
                  <a:cubicBezTo>
                    <a:pt x="569144" y="328406"/>
                    <a:pt x="581334" y="333164"/>
                    <a:pt x="595043" y="336027"/>
                  </a:cubicBezTo>
                  <a:cubicBezTo>
                    <a:pt x="608751" y="338876"/>
                    <a:pt x="623119" y="340301"/>
                    <a:pt x="637150" y="340301"/>
                  </a:cubicBezTo>
                  <a:cubicBezTo>
                    <a:pt x="651181" y="340301"/>
                    <a:pt x="664971" y="338943"/>
                    <a:pt x="678532" y="336255"/>
                  </a:cubicBezTo>
                  <a:cubicBezTo>
                    <a:pt x="692079" y="333554"/>
                    <a:pt x="704122" y="328877"/>
                    <a:pt x="714659" y="322211"/>
                  </a:cubicBezTo>
                  <a:cubicBezTo>
                    <a:pt x="725155" y="315544"/>
                    <a:pt x="733703" y="306728"/>
                    <a:pt x="740235" y="295788"/>
                  </a:cubicBezTo>
                  <a:cubicBezTo>
                    <a:pt x="746780" y="284834"/>
                    <a:pt x="750046" y="271260"/>
                    <a:pt x="750046" y="255064"/>
                  </a:cubicBezTo>
                  <a:cubicBezTo>
                    <a:pt x="750046" y="243640"/>
                    <a:pt x="747815" y="234044"/>
                    <a:pt x="743340" y="226262"/>
                  </a:cubicBezTo>
                  <a:close/>
                  <a:moveTo>
                    <a:pt x="492294" y="4207"/>
                  </a:moveTo>
                  <a:cubicBezTo>
                    <a:pt x="486340" y="1398"/>
                    <a:pt x="479324" y="0"/>
                    <a:pt x="472120" y="0"/>
                  </a:cubicBezTo>
                  <a:cubicBezTo>
                    <a:pt x="464917" y="0"/>
                    <a:pt x="458291" y="1398"/>
                    <a:pt x="452175" y="4207"/>
                  </a:cubicBezTo>
                  <a:cubicBezTo>
                    <a:pt x="446087" y="6989"/>
                    <a:pt x="441383" y="10967"/>
                    <a:pt x="438104" y="16101"/>
                  </a:cubicBezTo>
                  <a:cubicBezTo>
                    <a:pt x="434811" y="21235"/>
                    <a:pt x="433171" y="26611"/>
                    <a:pt x="433171" y="33143"/>
                  </a:cubicBezTo>
                  <a:cubicBezTo>
                    <a:pt x="433171" y="39675"/>
                    <a:pt x="434824" y="45508"/>
                    <a:pt x="438104" y="50642"/>
                  </a:cubicBezTo>
                  <a:cubicBezTo>
                    <a:pt x="441383" y="55776"/>
                    <a:pt x="446074" y="59821"/>
                    <a:pt x="452175" y="62778"/>
                  </a:cubicBezTo>
                  <a:cubicBezTo>
                    <a:pt x="458277" y="65735"/>
                    <a:pt x="464607" y="67213"/>
                    <a:pt x="472120" y="67213"/>
                  </a:cubicBezTo>
                  <a:cubicBezTo>
                    <a:pt x="479633" y="67213"/>
                    <a:pt x="486353" y="65735"/>
                    <a:pt x="492294" y="62778"/>
                  </a:cubicBezTo>
                  <a:cubicBezTo>
                    <a:pt x="498234" y="59821"/>
                    <a:pt x="502858" y="55776"/>
                    <a:pt x="506124" y="50642"/>
                  </a:cubicBezTo>
                  <a:cubicBezTo>
                    <a:pt x="509416" y="45508"/>
                    <a:pt x="511056" y="39675"/>
                    <a:pt x="511056" y="33143"/>
                  </a:cubicBezTo>
                  <a:cubicBezTo>
                    <a:pt x="511056" y="26611"/>
                    <a:pt x="509403" y="21235"/>
                    <a:pt x="506124" y="16101"/>
                  </a:cubicBezTo>
                  <a:cubicBezTo>
                    <a:pt x="502844" y="10967"/>
                    <a:pt x="498221" y="7002"/>
                    <a:pt x="492294" y="4207"/>
                  </a:cubicBezTo>
                  <a:close/>
                </a:path>
              </a:pathLst>
            </a:custGeom>
            <a:solidFill>
              <a:schemeClr val="tx1"/>
            </a:solidFill>
            <a:ln w="1334" cap="flat">
              <a:noFill/>
              <a:prstDash val="solid"/>
              <a:miter/>
            </a:ln>
          </p:spPr>
          <p:txBody>
            <a:bodyPr rtlCol="0" anchor="ctr"/>
            <a:lstStyle/>
            <a:p>
              <a:endParaRPr lang="en-US"/>
            </a:p>
          </p:txBody>
        </p:sp>
      </p:grpSp>
      <p:sp>
        <p:nvSpPr>
          <p:cNvPr id="13" name="TextBox 12">
            <a:extLst>
              <a:ext uri="{FF2B5EF4-FFF2-40B4-BE49-F238E27FC236}">
                <a16:creationId xmlns:a16="http://schemas.microsoft.com/office/drawing/2014/main" id="{B814EFF0-B14B-84C4-910D-AE217E69ADBF}"/>
              </a:ext>
            </a:extLst>
          </p:cNvPr>
          <p:cNvSpPr txBox="1"/>
          <p:nvPr userDrawn="1"/>
        </p:nvSpPr>
        <p:spPr>
          <a:xfrm>
            <a:off x="2351881" y="5157117"/>
            <a:ext cx="7488238" cy="792163"/>
          </a:xfrm>
          <a:prstGeom prst="rect">
            <a:avLst/>
          </a:prstGeom>
          <a:noFill/>
        </p:spPr>
        <p:txBody>
          <a:bodyPr wrap="square" lIns="0" tIns="0" rIns="0" bIns="0" rtlCol="0">
            <a:noAutofit/>
          </a:bodyPr>
          <a:lstStyle/>
          <a:p>
            <a:pPr algn="ctr"/>
            <a:r>
              <a:rPr lang="en-US" sz="3600" b="1" dirty="0">
                <a:solidFill>
                  <a:schemeClr val="accent1"/>
                </a:solidFill>
                <a:latin typeface="+mj-lt"/>
              </a:rPr>
              <a:t>Progress starts with Process</a:t>
            </a:r>
          </a:p>
        </p:txBody>
      </p:sp>
      <p:sp>
        <p:nvSpPr>
          <p:cNvPr id="14" name="TextBox 13">
            <a:extLst>
              <a:ext uri="{FF2B5EF4-FFF2-40B4-BE49-F238E27FC236}">
                <a16:creationId xmlns:a16="http://schemas.microsoft.com/office/drawing/2014/main" id="{7A99BA21-0FB4-D46A-6BF7-05594C3B3846}"/>
              </a:ext>
            </a:extLst>
          </p:cNvPr>
          <p:cNvSpPr txBox="1"/>
          <p:nvPr userDrawn="1"/>
        </p:nvSpPr>
        <p:spPr>
          <a:xfrm>
            <a:off x="4295775" y="6093296"/>
            <a:ext cx="3600450" cy="360511"/>
          </a:xfrm>
          <a:prstGeom prst="rect">
            <a:avLst/>
          </a:prstGeom>
          <a:noFill/>
        </p:spPr>
        <p:txBody>
          <a:bodyPr wrap="square" lIns="0" tIns="0" rIns="0" bIns="0" rtlCol="0" anchor="b">
            <a:noAutofit/>
          </a:bodyPr>
          <a:lstStyle/>
          <a:p>
            <a:pPr algn="ctr"/>
            <a:r>
              <a:rPr lang="en-US" sz="1600" b="0" dirty="0">
                <a:solidFill>
                  <a:schemeClr val="tx1"/>
                </a:solidFill>
                <a:latin typeface="+mj-lt"/>
              </a:rPr>
              <a:t>ARIS.COM</a:t>
            </a:r>
          </a:p>
        </p:txBody>
      </p:sp>
      <p:sp>
        <p:nvSpPr>
          <p:cNvPr id="2" name="Rectangle 1">
            <a:extLst>
              <a:ext uri="{FF2B5EF4-FFF2-40B4-BE49-F238E27FC236}">
                <a16:creationId xmlns:a16="http://schemas.microsoft.com/office/drawing/2014/main" id="{9FD3691F-F4A8-39DA-CB20-5B23DA240A83}"/>
              </a:ext>
            </a:extLst>
          </p:cNvPr>
          <p:cNvSpPr/>
          <p:nvPr userDrawn="1"/>
        </p:nvSpPr>
        <p:spPr>
          <a:xfrm>
            <a:off x="11208568" y="5877272"/>
            <a:ext cx="648072" cy="72037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background with a black square&#10;&#10;AI-generated content may be incorrect.">
            <a:extLst>
              <a:ext uri="{FF2B5EF4-FFF2-40B4-BE49-F238E27FC236}">
                <a16:creationId xmlns:a16="http://schemas.microsoft.com/office/drawing/2014/main" id="{489000C7-D33F-5CDF-BAAD-48FD29C5588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87488" y="1"/>
            <a:ext cx="9217025" cy="2878821"/>
          </a:xfrm>
          <a:prstGeom prst="rect">
            <a:avLst/>
          </a:prstGeom>
        </p:spPr>
      </p:pic>
      <p:sp>
        <p:nvSpPr>
          <p:cNvPr id="3" name="Flight Mode" hidden="1">
            <a:extLst>
              <a:ext uri="{FF2B5EF4-FFF2-40B4-BE49-F238E27FC236}">
                <a16:creationId xmlns:a16="http://schemas.microsoft.com/office/drawing/2014/main" id="{7FC3BC42-8BBB-A0E3-159A-2C9AF1BABDFE}"/>
              </a:ext>
            </a:extLst>
          </p:cNvPr>
          <p:cNvSpPr/>
          <p:nvPr userDrawn="1">
            <p:custDataLst>
              <p:tags r:id="rId1"/>
            </p:custDataLst>
          </p:nvPr>
        </p:nvSpPr>
        <p:spPr>
          <a:xfrm>
            <a:off x="4116782" y="3066431"/>
            <a:ext cx="3923905" cy="1657969"/>
          </a:xfrm>
          <a:prstGeom prst="rect">
            <a:avLst/>
          </a:prstGeom>
          <a:solidFill>
            <a:schemeClr val="bg1"/>
          </a:solidFill>
          <a:ln>
            <a:noFill/>
          </a:ln>
        </p:spPr>
        <p:style>
          <a:lnRef idx="3">
            <a:schemeClr val="lt1"/>
          </a:lnRef>
          <a:fillRef idx="1">
            <a:schemeClr val="accent1"/>
          </a:fillRef>
          <a:effectRef idx="2">
            <a:schemeClr val="accent1"/>
          </a:effectRef>
          <a:fontRef idx="minor">
            <a:schemeClr val="lt1"/>
          </a:fontRef>
        </p:style>
        <p:txBody>
          <a:bodyPr lIns="97200" tIns="97200" rIns="97200" bIns="97200" rtlCol="0" anchor="ctr"/>
          <a:lstStyle/>
          <a:p>
            <a:pPr lvl="0" algn="ctr" defTabSz="972000">
              <a:lnSpc>
                <a:spcPct val="120000"/>
              </a:lnSpc>
              <a:spcAft>
                <a:spcPts val="700"/>
              </a:spcAft>
            </a:pPr>
            <a:endParaRPr lang="en-US" dirty="0">
              <a:solidFill>
                <a:schemeClr val="tx1"/>
              </a:solidFill>
            </a:endParaRPr>
          </a:p>
        </p:txBody>
      </p:sp>
      <p:sp>
        <p:nvSpPr>
          <p:cNvPr id="5" name="MIO_Placeholder_Mapping" hidden="1">
            <a:extLst>
              <a:ext uri="{FF2B5EF4-FFF2-40B4-BE49-F238E27FC236}">
                <a16:creationId xmlns:a16="http://schemas.microsoft.com/office/drawing/2014/main" id="{EBEA04CA-4A47-A797-3945-A97D2C940E7D}"/>
              </a:ext>
            </a:extLst>
          </p:cNvPr>
          <p:cNvSpPr/>
          <p:nvPr userDrawn="1">
            <p:custDataLst>
              <p:tags r:id="rId2"/>
            </p:custDataLst>
          </p:nvPr>
        </p:nvSpPr>
        <p:spPr>
          <a:xfrm>
            <a:off x="0" y="0"/>
            <a:ext cx="0" cy="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MIO_AGENDA_LAST_SLIDE" hidden="1">
            <a:extLst>
              <a:ext uri="{FF2B5EF4-FFF2-40B4-BE49-F238E27FC236}">
                <a16:creationId xmlns:a16="http://schemas.microsoft.com/office/drawing/2014/main" id="{A74D488B-60FA-346E-7387-A10C5FB3D8EC}"/>
              </a:ext>
            </a:extLst>
          </p:cNvPr>
          <p:cNvSpPr/>
          <p:nvPr userDrawn="1"/>
        </p:nvSpPr>
        <p:spPr>
          <a:xfrm>
            <a:off x="11208568" y="189000"/>
            <a:ext cx="648072" cy="576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4033672"/>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5B4E8-3F93-3151-2D50-CB6410996586}"/>
              </a:ext>
            </a:extLst>
          </p:cNvPr>
          <p:cNvSpPr>
            <a:spLocks noGrp="1"/>
          </p:cNvSpPr>
          <p:nvPr>
            <p:ph type="title"/>
          </p:nvPr>
        </p:nvSpPr>
        <p:spPr>
          <a:xfrm>
            <a:off x="551384" y="332712"/>
            <a:ext cx="11088000" cy="360000"/>
          </a:xfrm>
        </p:spPr>
        <p:txBody>
          <a:bodyPr/>
          <a:lstStyle/>
          <a:p>
            <a:r>
              <a:rPr lang="en-US"/>
              <a:t>Click to edit Master title style</a:t>
            </a:r>
          </a:p>
        </p:txBody>
      </p:sp>
      <p:sp>
        <p:nvSpPr>
          <p:cNvPr id="5" name="Footer Placeholder 4">
            <a:extLst>
              <a:ext uri="{FF2B5EF4-FFF2-40B4-BE49-F238E27FC236}">
                <a16:creationId xmlns:a16="http://schemas.microsoft.com/office/drawing/2014/main" id="{B57D85EC-9792-B92C-140C-F9FC536EBACB}"/>
              </a:ext>
            </a:extLst>
          </p:cNvPr>
          <p:cNvSpPr>
            <a:spLocks noGrp="1"/>
          </p:cNvSpPr>
          <p:nvPr>
            <p:ph type="ftr" sz="quarter" idx="13"/>
          </p:nvPr>
        </p:nvSpPr>
        <p:spPr/>
        <p:txBody>
          <a:bodyPr/>
          <a:lstStyle>
            <a:lvl1pPr>
              <a:defRPr b="0"/>
            </a:lvl1pPr>
          </a:lstStyle>
          <a:p>
            <a:r>
              <a:rPr lang="en-US"/>
              <a:t>© SAG ARIS GmbH. All rights reserved.</a:t>
            </a:r>
            <a:endParaRPr lang="en-US" b="0" dirty="0"/>
          </a:p>
        </p:txBody>
      </p:sp>
      <p:sp>
        <p:nvSpPr>
          <p:cNvPr id="7" name="Slide Number Placeholder 6">
            <a:extLst>
              <a:ext uri="{FF2B5EF4-FFF2-40B4-BE49-F238E27FC236}">
                <a16:creationId xmlns:a16="http://schemas.microsoft.com/office/drawing/2014/main" id="{DEF36D2D-E281-B280-F069-7D8E3A211207}"/>
              </a:ext>
            </a:extLst>
          </p:cNvPr>
          <p:cNvSpPr>
            <a:spLocks noGrp="1"/>
          </p:cNvSpPr>
          <p:nvPr>
            <p:ph type="sldNum" sz="quarter" idx="14"/>
          </p:nvPr>
        </p:nvSpPr>
        <p:spPr/>
        <p:txBody>
          <a:bodyPr/>
          <a:lstStyle/>
          <a:p>
            <a:fld id="{59C7FD53-A61A-46D7-B725-1FF4E056D6EF}" type="slidenum">
              <a:rPr lang="en-US"/>
              <a:pPr/>
              <a:t>‹#›</a:t>
            </a:fld>
            <a:endParaRPr lang="en-US" dirty="0"/>
          </a:p>
        </p:txBody>
      </p:sp>
      <p:sp>
        <p:nvSpPr>
          <p:cNvPr id="3" name="Subtitle 1">
            <a:extLst>
              <a:ext uri="{FF2B5EF4-FFF2-40B4-BE49-F238E27FC236}">
                <a16:creationId xmlns:a16="http://schemas.microsoft.com/office/drawing/2014/main" id="{7C62C148-15C8-6F33-36E7-B562BA437F30}"/>
              </a:ext>
            </a:extLst>
          </p:cNvPr>
          <p:cNvSpPr>
            <a:spLocks noGrp="1"/>
          </p:cNvSpPr>
          <p:nvPr>
            <p:ph type="subTitle" sz="quarter" idx="1"/>
          </p:nvPr>
        </p:nvSpPr>
        <p:spPr>
          <a:xfrm>
            <a:off x="550862" y="707400"/>
            <a:ext cx="11088001" cy="290513"/>
          </a:xfrm>
        </p:spPr>
        <p:txBody>
          <a:bodyPr tIns="50800"/>
          <a:lstStyle>
            <a:lvl1pPr marL="0" indent="0">
              <a:lnSpc>
                <a:spcPct val="100000"/>
              </a:lnSpc>
              <a:spcBef>
                <a:spcPct val="0"/>
              </a:spcBef>
              <a:spcAft>
                <a:spcPts val="0"/>
              </a:spcAft>
              <a:buFontTx/>
              <a:buNone/>
              <a:defRPr b="0" baseline="0">
                <a:solidFill>
                  <a:schemeClr val="tx1"/>
                </a:solidFill>
                <a:latin typeface="+mn-lt"/>
                <a:cs typeface="+mn-cs"/>
              </a:defRPr>
            </a:lvl1pPr>
          </a:lstStyle>
          <a:p>
            <a:pPr lvl="0"/>
            <a:r>
              <a:rPr lang="en-US"/>
              <a:t>Click to edit Master subtitle style</a:t>
            </a:r>
          </a:p>
        </p:txBody>
      </p:sp>
      <p:sp>
        <p:nvSpPr>
          <p:cNvPr id="4" name="Flight Mode" hidden="1">
            <a:extLst>
              <a:ext uri="{FF2B5EF4-FFF2-40B4-BE49-F238E27FC236}">
                <a16:creationId xmlns:a16="http://schemas.microsoft.com/office/drawing/2014/main" id="{B24CA0D4-EC4F-FECD-2A56-6776537F07A1}"/>
              </a:ext>
            </a:extLst>
          </p:cNvPr>
          <p:cNvSpPr/>
          <p:nvPr userDrawn="1">
            <p:custDataLst>
              <p:tags r:id="rId1"/>
            </p:custDataLst>
          </p:nvPr>
        </p:nvSpPr>
        <p:spPr>
          <a:xfrm>
            <a:off x="10488000" y="6150600"/>
            <a:ext cx="1182598" cy="514375"/>
          </a:xfrm>
          <a:prstGeom prst="rect">
            <a:avLst/>
          </a:prstGeom>
          <a:solidFill>
            <a:schemeClr val="bg1"/>
          </a:solidFill>
          <a:ln>
            <a:noFill/>
          </a:ln>
        </p:spPr>
        <p:style>
          <a:lnRef idx="3">
            <a:schemeClr val="lt1"/>
          </a:lnRef>
          <a:fillRef idx="1">
            <a:schemeClr val="accent1"/>
          </a:fillRef>
          <a:effectRef idx="2">
            <a:schemeClr val="accent1"/>
          </a:effectRef>
          <a:fontRef idx="minor">
            <a:schemeClr val="lt1"/>
          </a:fontRef>
        </p:style>
        <p:txBody>
          <a:bodyPr lIns="97200" tIns="97200" rIns="97200" bIns="97200" rtlCol="0" anchor="ctr"/>
          <a:lstStyle/>
          <a:p>
            <a:pPr lvl="0" algn="ctr" defTabSz="972000">
              <a:lnSpc>
                <a:spcPct val="120000"/>
              </a:lnSpc>
              <a:spcAft>
                <a:spcPts val="700"/>
              </a:spcAft>
            </a:pPr>
            <a:endParaRPr lang="en-US" dirty="0">
              <a:solidFill>
                <a:schemeClr val="tx1"/>
              </a:solidFill>
            </a:endParaRPr>
          </a:p>
        </p:txBody>
      </p:sp>
      <p:sp>
        <p:nvSpPr>
          <p:cNvPr id="8" name="MIO_Placeholder_Mapping" hidden="1">
            <a:extLst>
              <a:ext uri="{FF2B5EF4-FFF2-40B4-BE49-F238E27FC236}">
                <a16:creationId xmlns:a16="http://schemas.microsoft.com/office/drawing/2014/main" id="{902278B9-E31E-DD10-2F91-458B128B3012}"/>
              </a:ext>
            </a:extLst>
          </p:cNvPr>
          <p:cNvSpPr/>
          <p:nvPr userDrawn="1">
            <p:custDataLst>
              <p:tags r:id="rId2"/>
            </p:custDataLst>
          </p:nvPr>
        </p:nvSpPr>
        <p:spPr>
          <a:xfrm>
            <a:off x="0" y="0"/>
            <a:ext cx="0" cy="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0DC43086-1127-85CC-B285-08BB5412CA64}"/>
              </a:ext>
            </a:extLst>
          </p:cNvPr>
          <p:cNvSpPr>
            <a:spLocks noGrp="1"/>
          </p:cNvSpPr>
          <p:nvPr>
            <p:ph sz="quarter" idx="15"/>
          </p:nvPr>
        </p:nvSpPr>
        <p:spPr>
          <a:xfrm>
            <a:off x="551384" y="1196976"/>
            <a:ext cx="11088001" cy="4895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2557976"/>
      </p:ext>
    </p:extLst>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entered Text&#10;6 Contents">
  <p:cSld name="*Centered Text&#10;6 Contents">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4C4A97BA-E398-4A90-AC04-44F38D59BD3D}"/>
              </a:ext>
            </a:extLst>
          </p:cNvPr>
          <p:cNvSpPr>
            <a:spLocks noGrp="1"/>
          </p:cNvSpPr>
          <p:nvPr>
            <p:ph type="title"/>
          </p:nvPr>
        </p:nvSpPr>
        <p:spPr>
          <a:xfrm>
            <a:off x="361200" y="221400"/>
            <a:ext cx="11468100" cy="486625"/>
          </a:xfrm>
        </p:spPr>
        <p:txBody>
          <a:bodyPr/>
          <a:lstStyle>
            <a:lvl1pPr>
              <a:defRPr baseline="0"/>
            </a:lvl1pPr>
          </a:lstStyle>
          <a:p>
            <a:r>
              <a:rPr lang="en-US"/>
              <a:t>Click to edit Master title style</a:t>
            </a:r>
          </a:p>
        </p:txBody>
      </p:sp>
      <p:sp>
        <p:nvSpPr>
          <p:cNvPr id="2" name="Subtitle 1">
            <a:extLst>
              <a:ext uri="{FF2B5EF4-FFF2-40B4-BE49-F238E27FC236}">
                <a16:creationId xmlns:a16="http://schemas.microsoft.com/office/drawing/2014/main" id="{C36C25D8-ABBB-44DB-B2D5-58DF6B78A784}"/>
              </a:ext>
            </a:extLst>
          </p:cNvPr>
          <p:cNvSpPr>
            <a:spLocks noGrp="1"/>
          </p:cNvSpPr>
          <p:nvPr>
            <p:ph type="subTitle" sz="quarter" idx="1"/>
          </p:nvPr>
        </p:nvSpPr>
        <p:spPr>
          <a:xfrm>
            <a:off x="361200" y="707400"/>
            <a:ext cx="11468100" cy="290513"/>
          </a:xfrm>
        </p:spPr>
        <p:txBody>
          <a:bodyPr tIns="50800"/>
          <a:lstStyle>
            <a:lvl1pPr marL="0" indent="0">
              <a:lnSpc>
                <a:spcPct val="100000"/>
              </a:lnSpc>
              <a:spcBef>
                <a:spcPts val="0"/>
              </a:spcBef>
              <a:spcAft>
                <a:spcPts val="765"/>
              </a:spcAft>
              <a:buFontTx/>
              <a:buNone/>
              <a:defRPr baseline="0">
                <a:solidFill>
                  <a:schemeClr val="accent1"/>
                </a:solidFill>
                <a:latin typeface="+mn-lt"/>
                <a:cs typeface="+mn-cs"/>
              </a:defRPr>
            </a:lvl1pPr>
          </a:lstStyle>
          <a:p>
            <a:pPr lvl="0"/>
            <a:r>
              <a:rPr lang="en-US"/>
              <a:t>Click to edit Master subtitle style</a:t>
            </a:r>
          </a:p>
        </p:txBody>
      </p:sp>
      <p:sp>
        <p:nvSpPr>
          <p:cNvPr id="8" name="Date Placeholder 8">
            <a:extLst>
              <a:ext uri="{FF2B5EF4-FFF2-40B4-BE49-F238E27FC236}">
                <a16:creationId xmlns:a16="http://schemas.microsoft.com/office/drawing/2014/main" id="{41983374-6A53-4E06-B0CA-20559F682FFC}"/>
              </a:ext>
            </a:extLst>
          </p:cNvPr>
          <p:cNvSpPr>
            <a:spLocks noGrp="1"/>
          </p:cNvSpPr>
          <p:nvPr>
            <p:ph type="dt" sz="half" idx="8"/>
          </p:nvPr>
        </p:nvSpPr>
        <p:spPr/>
        <p:txBody>
          <a:bodyPr anchor="t"/>
          <a:lstStyle>
            <a:lvl1pPr>
              <a:defRPr baseline="0">
                <a:latin typeface="+mn-lt"/>
                <a:cs typeface="+mn-cs"/>
              </a:defRPr>
            </a:lvl1pPr>
          </a:lstStyle>
          <a:p>
            <a:fld id="{FCA15689-CD58-42FF-B27B-F9F984A2AA6C}" type="datetime1">
              <a:rPr lang="en-US" smtClean="0"/>
              <a:pPr/>
              <a:t>2/9/2026</a:t>
            </a:fld>
            <a:endParaRPr lang="en-US"/>
          </a:p>
        </p:txBody>
      </p:sp>
      <p:sp>
        <p:nvSpPr>
          <p:cNvPr id="9" name="Footer Placeholder 9">
            <a:extLst>
              <a:ext uri="{FF2B5EF4-FFF2-40B4-BE49-F238E27FC236}">
                <a16:creationId xmlns:a16="http://schemas.microsoft.com/office/drawing/2014/main" id="{D6A8173E-BB5C-49BB-99D0-21E6CF68FFE5}"/>
              </a:ext>
            </a:extLst>
          </p:cNvPr>
          <p:cNvSpPr>
            <a:spLocks noGrp="1"/>
          </p:cNvSpPr>
          <p:nvPr>
            <p:ph type="ftr" sz="quarter" idx="9"/>
          </p:nvPr>
        </p:nvSpPr>
        <p:spPr/>
        <p:txBody>
          <a:bodyPr/>
          <a:lstStyle>
            <a:lvl1pPr>
              <a:defRPr baseline="0">
                <a:latin typeface="+mn-lt"/>
                <a:cs typeface="+mn-cs"/>
              </a:defRPr>
            </a:lvl1pPr>
          </a:lstStyle>
          <a:p>
            <a:r>
              <a:rPr lang="en-US"/>
              <a:t>© 2025 SAG ARIS GmbH. All rights reserved.</a:t>
            </a:r>
          </a:p>
        </p:txBody>
      </p:sp>
      <p:sp>
        <p:nvSpPr>
          <p:cNvPr id="10" name="Slide Number Placeholder 10">
            <a:extLst>
              <a:ext uri="{FF2B5EF4-FFF2-40B4-BE49-F238E27FC236}">
                <a16:creationId xmlns:a16="http://schemas.microsoft.com/office/drawing/2014/main" id="{7A84A96E-3CBF-494A-BA72-B024BEB268E2}"/>
              </a:ext>
            </a:extLst>
          </p:cNvPr>
          <p:cNvSpPr>
            <a:spLocks noGrp="1"/>
          </p:cNvSpPr>
          <p:nvPr>
            <p:ph type="sldNum" sz="quarter" idx="10"/>
          </p:nvPr>
        </p:nvSpPr>
        <p:spPr/>
        <p:txBody>
          <a:bodyPr/>
          <a:lstStyle>
            <a:lvl1pPr>
              <a:defRPr baseline="0">
                <a:latin typeface="+mn-lt"/>
                <a:cs typeface="+mn-cs"/>
              </a:defRPr>
            </a:lvl1pPr>
          </a:lstStyle>
          <a:p>
            <a:fld id="{22FF84AA-2C76-4AF1-8502-73D25D47F37C}" type="slidenum">
              <a:rPr lang="en-US"/>
              <a:pPr/>
              <a:t>‹#›</a:t>
            </a:fld>
            <a:endParaRPr lang="en-US"/>
          </a:p>
        </p:txBody>
      </p:sp>
      <p:sp>
        <p:nvSpPr>
          <p:cNvPr id="40" name="Content Placeholder 21">
            <a:extLst>
              <a:ext uri="{FF2B5EF4-FFF2-40B4-BE49-F238E27FC236}">
                <a16:creationId xmlns:a16="http://schemas.microsoft.com/office/drawing/2014/main" id="{00A2D799-234B-42C8-8893-DB2DB990417F}"/>
              </a:ext>
            </a:extLst>
          </p:cNvPr>
          <p:cNvSpPr>
            <a:spLocks noGrp="1"/>
          </p:cNvSpPr>
          <p:nvPr>
            <p:ph sz="quarter" idx="21"/>
          </p:nvPr>
        </p:nvSpPr>
        <p:spPr>
          <a:xfrm>
            <a:off x="361199" y="1387800"/>
            <a:ext cx="5637964" cy="1425621"/>
          </a:xfrm>
          <a:custGeom>
            <a:avLst/>
            <a:gdLst>
              <a:gd name="connsiteX0" fmla="*/ 0 w 5637964"/>
              <a:gd name="connsiteY0" fmla="*/ 0 h 1425621"/>
              <a:gd name="connsiteX1" fmla="*/ 5637964 w 5637964"/>
              <a:gd name="connsiteY1" fmla="*/ 0 h 1425621"/>
              <a:gd name="connsiteX2" fmla="*/ 5637964 w 5637964"/>
              <a:gd name="connsiteY2" fmla="*/ 1264324 h 1425621"/>
              <a:gd name="connsiteX3" fmla="*/ 4665601 w 5637964"/>
              <a:gd name="connsiteY3" fmla="*/ 1264324 h 1425621"/>
              <a:gd name="connsiteX4" fmla="*/ 4665601 w 5637964"/>
              <a:gd name="connsiteY4" fmla="*/ 1425621 h 1425621"/>
              <a:gd name="connsiteX5" fmla="*/ 0 w 5637964"/>
              <a:gd name="connsiteY5" fmla="*/ 1425621 h 1425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37964" h="1425621">
                <a:moveTo>
                  <a:pt x="0" y="0"/>
                </a:moveTo>
                <a:lnTo>
                  <a:pt x="5637964" y="0"/>
                </a:lnTo>
                <a:lnTo>
                  <a:pt x="5637964" y="1264324"/>
                </a:lnTo>
                <a:lnTo>
                  <a:pt x="4665601" y="1264324"/>
                </a:lnTo>
                <a:lnTo>
                  <a:pt x="4665601" y="1425621"/>
                </a:lnTo>
                <a:lnTo>
                  <a:pt x="0" y="1425621"/>
                </a:lnTo>
                <a:close/>
              </a:path>
            </a:pathLst>
          </a:custGeom>
          <a:solidFill>
            <a:schemeClr val="bg2"/>
          </a:solidFill>
        </p:spPr>
        <p:txBody>
          <a:bodyPr wrap="square" lIns="97200" tIns="97200" rIns="1069200" bIns="97200">
            <a:noAutofit/>
          </a:bodyPr>
          <a:lstStyle>
            <a:lvl1pPr algn="l">
              <a:defRPr baseline="0">
                <a:latin typeface="+mn-lt"/>
                <a:cs typeface="+mn-cs"/>
              </a:defRPr>
            </a:lvl1pPr>
            <a:lvl2pPr algn="l">
              <a:defRPr baseline="0">
                <a:latin typeface="+mn-lt"/>
                <a:cs typeface="+mn-cs"/>
              </a:defRPr>
            </a:lvl2pPr>
            <a:lvl3pPr algn="l">
              <a:defRPr baseline="0">
                <a:latin typeface="+mn-lt"/>
                <a:cs typeface="+mn-cs"/>
              </a:defRPr>
            </a:lvl3pPr>
            <a:lvl4pPr algn="l">
              <a:defRPr baseline="0">
                <a:latin typeface="+mn-lt"/>
                <a:cs typeface="+mn-cs"/>
              </a:defRPr>
            </a:lvl4pPr>
            <a:lvl5pPr algn="l">
              <a:defRPr baseline="0">
                <a:latin typeface="+mn-lt"/>
                <a:cs typeface="+mn-cs"/>
              </a:defRPr>
            </a:lvl5pPr>
          </a:lstStyle>
          <a:p>
            <a:pPr lvl="0"/>
            <a:r>
              <a:rPr lang="en-US"/>
              <a:t>Click to edit Master text styles</a:t>
            </a:r>
          </a:p>
          <a:p>
            <a:pPr lvl="1"/>
            <a:r>
              <a:rPr lang="en-US"/>
              <a:t>Second level</a:t>
            </a:r>
          </a:p>
        </p:txBody>
      </p:sp>
      <p:sp>
        <p:nvSpPr>
          <p:cNvPr id="42" name="Content Placeholder 22">
            <a:extLst>
              <a:ext uri="{FF2B5EF4-FFF2-40B4-BE49-F238E27FC236}">
                <a16:creationId xmlns:a16="http://schemas.microsoft.com/office/drawing/2014/main" id="{A913A8B0-C557-458D-B5D1-8E662903A9AA}"/>
              </a:ext>
            </a:extLst>
          </p:cNvPr>
          <p:cNvSpPr>
            <a:spLocks noGrp="1"/>
          </p:cNvSpPr>
          <p:nvPr>
            <p:ph sz="quarter" idx="22"/>
          </p:nvPr>
        </p:nvSpPr>
        <p:spPr>
          <a:xfrm>
            <a:off x="6192838" y="1387800"/>
            <a:ext cx="5637964" cy="1425621"/>
          </a:xfrm>
          <a:custGeom>
            <a:avLst/>
            <a:gdLst>
              <a:gd name="connsiteX0" fmla="*/ 0 w 5637964"/>
              <a:gd name="connsiteY0" fmla="*/ 0 h 1425621"/>
              <a:gd name="connsiteX1" fmla="*/ 5637964 w 5637964"/>
              <a:gd name="connsiteY1" fmla="*/ 0 h 1425621"/>
              <a:gd name="connsiteX2" fmla="*/ 5637964 w 5637964"/>
              <a:gd name="connsiteY2" fmla="*/ 1425621 h 1425621"/>
              <a:gd name="connsiteX3" fmla="*/ 973912 w 5637964"/>
              <a:gd name="connsiteY3" fmla="*/ 1425621 h 1425621"/>
              <a:gd name="connsiteX4" fmla="*/ 973912 w 5637964"/>
              <a:gd name="connsiteY4" fmla="*/ 1264324 h 1425621"/>
              <a:gd name="connsiteX5" fmla="*/ 0 w 5637964"/>
              <a:gd name="connsiteY5" fmla="*/ 1264324 h 1425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37964" h="1425621">
                <a:moveTo>
                  <a:pt x="0" y="0"/>
                </a:moveTo>
                <a:lnTo>
                  <a:pt x="5637964" y="0"/>
                </a:lnTo>
                <a:lnTo>
                  <a:pt x="5637964" y="1425621"/>
                </a:lnTo>
                <a:lnTo>
                  <a:pt x="973912" y="1425621"/>
                </a:lnTo>
                <a:lnTo>
                  <a:pt x="973912" y="1264324"/>
                </a:lnTo>
                <a:lnTo>
                  <a:pt x="0" y="1264324"/>
                </a:lnTo>
                <a:close/>
              </a:path>
            </a:pathLst>
          </a:custGeom>
          <a:solidFill>
            <a:schemeClr val="bg2"/>
          </a:solidFill>
        </p:spPr>
        <p:txBody>
          <a:bodyPr wrap="square" lIns="1069200" tIns="97200" rIns="97200" bIns="97200">
            <a:noAutofit/>
          </a:bodyPr>
          <a:lstStyle>
            <a:lvl1pPr algn="r">
              <a:defRPr baseline="0">
                <a:latin typeface="+mn-lt"/>
                <a:cs typeface="+mn-cs"/>
              </a:defRPr>
            </a:lvl1pPr>
            <a:lvl2pPr algn="r">
              <a:defRPr baseline="0">
                <a:latin typeface="+mn-lt"/>
                <a:cs typeface="+mn-cs"/>
              </a:defRPr>
            </a:lvl2pPr>
            <a:lvl3pPr algn="l">
              <a:defRPr baseline="0">
                <a:latin typeface="+mn-lt"/>
                <a:cs typeface="+mn-cs"/>
              </a:defRPr>
            </a:lvl3pPr>
            <a:lvl4pPr algn="l">
              <a:defRPr baseline="0">
                <a:latin typeface="+mn-lt"/>
                <a:cs typeface="+mn-cs"/>
              </a:defRPr>
            </a:lvl4pPr>
            <a:lvl5pPr algn="l">
              <a:defRPr baseline="0">
                <a:latin typeface="+mn-lt"/>
                <a:cs typeface="+mn-cs"/>
              </a:defRPr>
            </a:lvl5pPr>
          </a:lstStyle>
          <a:p>
            <a:pPr lvl="0"/>
            <a:r>
              <a:rPr lang="en-US"/>
              <a:t>Click to edit Master text styles</a:t>
            </a:r>
          </a:p>
          <a:p>
            <a:pPr lvl="1"/>
            <a:r>
              <a:rPr lang="en-US"/>
              <a:t>Second level</a:t>
            </a:r>
          </a:p>
        </p:txBody>
      </p:sp>
      <p:sp>
        <p:nvSpPr>
          <p:cNvPr id="34" name="Content Placeholder 23">
            <a:extLst>
              <a:ext uri="{FF2B5EF4-FFF2-40B4-BE49-F238E27FC236}">
                <a16:creationId xmlns:a16="http://schemas.microsoft.com/office/drawing/2014/main" id="{92364BBC-B0E2-4CA2-8388-094221630E86}"/>
              </a:ext>
            </a:extLst>
          </p:cNvPr>
          <p:cNvSpPr>
            <a:spLocks noGrp="1"/>
          </p:cNvSpPr>
          <p:nvPr>
            <p:ph sz="quarter" idx="23"/>
          </p:nvPr>
        </p:nvSpPr>
        <p:spPr>
          <a:xfrm>
            <a:off x="361200" y="3007820"/>
            <a:ext cx="4665601" cy="1425621"/>
          </a:xfrm>
          <a:custGeom>
            <a:avLst/>
            <a:gdLst>
              <a:gd name="connsiteX0" fmla="*/ 0 w 4665601"/>
              <a:gd name="connsiteY0" fmla="*/ 0 h 1425621"/>
              <a:gd name="connsiteX1" fmla="*/ 4665601 w 4665601"/>
              <a:gd name="connsiteY1" fmla="*/ 0 h 1425621"/>
              <a:gd name="connsiteX2" fmla="*/ 4665601 w 4665601"/>
              <a:gd name="connsiteY2" fmla="*/ 1425621 h 1425621"/>
              <a:gd name="connsiteX3" fmla="*/ 0 w 4665601"/>
              <a:gd name="connsiteY3" fmla="*/ 1425621 h 1425621"/>
            </a:gdLst>
            <a:ahLst/>
            <a:cxnLst>
              <a:cxn ang="0">
                <a:pos x="connsiteX0" y="connsiteY0"/>
              </a:cxn>
              <a:cxn ang="0">
                <a:pos x="connsiteX1" y="connsiteY1"/>
              </a:cxn>
              <a:cxn ang="0">
                <a:pos x="connsiteX2" y="connsiteY2"/>
              </a:cxn>
              <a:cxn ang="0">
                <a:pos x="connsiteX3" y="connsiteY3"/>
              </a:cxn>
            </a:cxnLst>
            <a:rect l="l" t="t" r="r" b="b"/>
            <a:pathLst>
              <a:path w="4665601" h="1425621">
                <a:moveTo>
                  <a:pt x="0" y="0"/>
                </a:moveTo>
                <a:lnTo>
                  <a:pt x="4665601" y="0"/>
                </a:lnTo>
                <a:lnTo>
                  <a:pt x="4665601" y="1425621"/>
                </a:lnTo>
                <a:lnTo>
                  <a:pt x="0" y="1425621"/>
                </a:lnTo>
                <a:close/>
              </a:path>
            </a:pathLst>
          </a:custGeom>
          <a:solidFill>
            <a:schemeClr val="bg2"/>
          </a:solidFill>
        </p:spPr>
        <p:txBody>
          <a:bodyPr wrap="square" lIns="97200" tIns="97200" rIns="1069200" bIns="97200">
            <a:noAutofit/>
          </a:bodyPr>
          <a:lstStyle>
            <a:lvl1pPr algn="l">
              <a:defRPr baseline="0">
                <a:latin typeface="+mn-lt"/>
                <a:cs typeface="+mn-cs"/>
              </a:defRPr>
            </a:lvl1pPr>
            <a:lvl2pPr algn="l">
              <a:defRPr baseline="0">
                <a:latin typeface="+mn-lt"/>
                <a:cs typeface="+mn-cs"/>
              </a:defRPr>
            </a:lvl2pPr>
            <a:lvl3pPr algn="l">
              <a:defRPr baseline="0">
                <a:latin typeface="+mn-lt"/>
                <a:cs typeface="+mn-cs"/>
              </a:defRPr>
            </a:lvl3pPr>
            <a:lvl4pPr algn="l">
              <a:defRPr baseline="0">
                <a:latin typeface="+mn-lt"/>
                <a:cs typeface="+mn-cs"/>
              </a:defRPr>
            </a:lvl4pPr>
            <a:lvl5pPr algn="l">
              <a:defRPr baseline="0">
                <a:latin typeface="+mn-lt"/>
                <a:cs typeface="+mn-cs"/>
              </a:defRPr>
            </a:lvl5pPr>
          </a:lstStyle>
          <a:p>
            <a:pPr lvl="0"/>
            <a:r>
              <a:rPr lang="en-US"/>
              <a:t>Click to edit Master text styles</a:t>
            </a:r>
          </a:p>
          <a:p>
            <a:pPr lvl="1"/>
            <a:r>
              <a:rPr lang="en-US"/>
              <a:t>Second level</a:t>
            </a:r>
          </a:p>
        </p:txBody>
      </p:sp>
      <p:sp>
        <p:nvSpPr>
          <p:cNvPr id="45" name="Content Placeholder 24">
            <a:extLst>
              <a:ext uri="{FF2B5EF4-FFF2-40B4-BE49-F238E27FC236}">
                <a16:creationId xmlns:a16="http://schemas.microsoft.com/office/drawing/2014/main" id="{77917BCD-77B6-4CBA-BAA9-85A4A1924A5F}"/>
              </a:ext>
            </a:extLst>
          </p:cNvPr>
          <p:cNvSpPr>
            <a:spLocks noGrp="1"/>
          </p:cNvSpPr>
          <p:nvPr>
            <p:ph sz="quarter" idx="24"/>
          </p:nvPr>
        </p:nvSpPr>
        <p:spPr>
          <a:xfrm>
            <a:off x="7166750" y="3007820"/>
            <a:ext cx="4664052" cy="1425621"/>
          </a:xfrm>
          <a:custGeom>
            <a:avLst/>
            <a:gdLst>
              <a:gd name="connsiteX0" fmla="*/ 0 w 4664052"/>
              <a:gd name="connsiteY0" fmla="*/ 0 h 1425621"/>
              <a:gd name="connsiteX1" fmla="*/ 4664052 w 4664052"/>
              <a:gd name="connsiteY1" fmla="*/ 0 h 1425621"/>
              <a:gd name="connsiteX2" fmla="*/ 4664052 w 4664052"/>
              <a:gd name="connsiteY2" fmla="*/ 1425621 h 1425621"/>
              <a:gd name="connsiteX3" fmla="*/ 0 w 4664052"/>
              <a:gd name="connsiteY3" fmla="*/ 1425621 h 1425621"/>
            </a:gdLst>
            <a:ahLst/>
            <a:cxnLst>
              <a:cxn ang="0">
                <a:pos x="connsiteX0" y="connsiteY0"/>
              </a:cxn>
              <a:cxn ang="0">
                <a:pos x="connsiteX1" y="connsiteY1"/>
              </a:cxn>
              <a:cxn ang="0">
                <a:pos x="connsiteX2" y="connsiteY2"/>
              </a:cxn>
              <a:cxn ang="0">
                <a:pos x="connsiteX3" y="connsiteY3"/>
              </a:cxn>
            </a:cxnLst>
            <a:rect l="l" t="t" r="r" b="b"/>
            <a:pathLst>
              <a:path w="4664052" h="1425621">
                <a:moveTo>
                  <a:pt x="0" y="0"/>
                </a:moveTo>
                <a:lnTo>
                  <a:pt x="4664052" y="0"/>
                </a:lnTo>
                <a:lnTo>
                  <a:pt x="4664052" y="1425621"/>
                </a:lnTo>
                <a:lnTo>
                  <a:pt x="0" y="1425621"/>
                </a:lnTo>
                <a:close/>
              </a:path>
            </a:pathLst>
          </a:custGeom>
          <a:solidFill>
            <a:schemeClr val="bg2"/>
          </a:solidFill>
        </p:spPr>
        <p:txBody>
          <a:bodyPr wrap="square" lIns="1069200" tIns="97200" rIns="97200" bIns="97200">
            <a:noAutofit/>
          </a:bodyPr>
          <a:lstStyle>
            <a:lvl1pPr algn="r">
              <a:defRPr baseline="0">
                <a:latin typeface="+mn-lt"/>
                <a:cs typeface="+mn-cs"/>
              </a:defRPr>
            </a:lvl1pPr>
            <a:lvl2pPr algn="r">
              <a:defRPr baseline="0">
                <a:latin typeface="+mn-lt"/>
                <a:cs typeface="+mn-cs"/>
              </a:defRPr>
            </a:lvl2pPr>
            <a:lvl3pPr algn="l">
              <a:defRPr baseline="0">
                <a:latin typeface="+mn-lt"/>
                <a:cs typeface="+mn-cs"/>
              </a:defRPr>
            </a:lvl3pPr>
            <a:lvl4pPr algn="l">
              <a:defRPr baseline="0">
                <a:latin typeface="+mn-lt"/>
                <a:cs typeface="+mn-cs"/>
              </a:defRPr>
            </a:lvl4pPr>
            <a:lvl5pPr algn="l">
              <a:defRPr baseline="0">
                <a:latin typeface="+mn-lt"/>
                <a:cs typeface="+mn-cs"/>
              </a:defRPr>
            </a:lvl5pPr>
          </a:lstStyle>
          <a:p>
            <a:pPr lvl="0"/>
            <a:r>
              <a:rPr lang="en-US"/>
              <a:t>Click to edit Master text styles</a:t>
            </a:r>
          </a:p>
          <a:p>
            <a:pPr lvl="1"/>
            <a:r>
              <a:rPr lang="en-US"/>
              <a:t>Second level</a:t>
            </a:r>
          </a:p>
        </p:txBody>
      </p:sp>
      <p:sp>
        <p:nvSpPr>
          <p:cNvPr id="38" name="Content Placeholder 25">
            <a:extLst>
              <a:ext uri="{FF2B5EF4-FFF2-40B4-BE49-F238E27FC236}">
                <a16:creationId xmlns:a16="http://schemas.microsoft.com/office/drawing/2014/main" id="{91648BB4-F608-4CAD-AC1E-3CBEC506B2D2}"/>
              </a:ext>
            </a:extLst>
          </p:cNvPr>
          <p:cNvSpPr>
            <a:spLocks noGrp="1"/>
          </p:cNvSpPr>
          <p:nvPr>
            <p:ph sz="quarter" idx="25"/>
          </p:nvPr>
        </p:nvSpPr>
        <p:spPr>
          <a:xfrm>
            <a:off x="361199" y="4627841"/>
            <a:ext cx="5637964" cy="1425621"/>
          </a:xfrm>
          <a:custGeom>
            <a:avLst/>
            <a:gdLst>
              <a:gd name="connsiteX0" fmla="*/ 0 w 5637964"/>
              <a:gd name="connsiteY0" fmla="*/ 0 h 1425621"/>
              <a:gd name="connsiteX1" fmla="*/ 4665601 w 5637964"/>
              <a:gd name="connsiteY1" fmla="*/ 0 h 1425621"/>
              <a:gd name="connsiteX2" fmla="*/ 4665601 w 5637964"/>
              <a:gd name="connsiteY2" fmla="*/ 162646 h 1425621"/>
              <a:gd name="connsiteX3" fmla="*/ 5637964 w 5637964"/>
              <a:gd name="connsiteY3" fmla="*/ 162646 h 1425621"/>
              <a:gd name="connsiteX4" fmla="*/ 5637964 w 5637964"/>
              <a:gd name="connsiteY4" fmla="*/ 1425621 h 1425621"/>
              <a:gd name="connsiteX5" fmla="*/ 0 w 5637964"/>
              <a:gd name="connsiteY5" fmla="*/ 1425621 h 1425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37964" h="1425621">
                <a:moveTo>
                  <a:pt x="0" y="0"/>
                </a:moveTo>
                <a:lnTo>
                  <a:pt x="4665601" y="0"/>
                </a:lnTo>
                <a:lnTo>
                  <a:pt x="4665601" y="162646"/>
                </a:lnTo>
                <a:lnTo>
                  <a:pt x="5637964" y="162646"/>
                </a:lnTo>
                <a:lnTo>
                  <a:pt x="5637964" y="1425621"/>
                </a:lnTo>
                <a:lnTo>
                  <a:pt x="0" y="1425621"/>
                </a:lnTo>
                <a:close/>
              </a:path>
            </a:pathLst>
          </a:custGeom>
          <a:solidFill>
            <a:schemeClr val="bg2"/>
          </a:solidFill>
        </p:spPr>
        <p:txBody>
          <a:bodyPr wrap="square" lIns="97200" tIns="97200" rIns="1069200" bIns="97200">
            <a:noAutofit/>
          </a:bodyPr>
          <a:lstStyle>
            <a:lvl1pPr algn="l">
              <a:defRPr baseline="0">
                <a:latin typeface="+mn-lt"/>
                <a:cs typeface="+mn-cs"/>
              </a:defRPr>
            </a:lvl1pPr>
            <a:lvl2pPr algn="l">
              <a:defRPr baseline="0">
                <a:latin typeface="+mn-lt"/>
                <a:cs typeface="+mn-cs"/>
              </a:defRPr>
            </a:lvl2pPr>
            <a:lvl3pPr algn="l">
              <a:defRPr baseline="0">
                <a:latin typeface="+mn-lt"/>
                <a:cs typeface="+mn-cs"/>
              </a:defRPr>
            </a:lvl3pPr>
            <a:lvl4pPr algn="l">
              <a:defRPr baseline="0">
                <a:latin typeface="+mn-lt"/>
                <a:cs typeface="+mn-cs"/>
              </a:defRPr>
            </a:lvl4pPr>
            <a:lvl5pPr algn="l">
              <a:defRPr baseline="0">
                <a:latin typeface="+mn-lt"/>
                <a:cs typeface="+mn-cs"/>
              </a:defRPr>
            </a:lvl5pPr>
          </a:lstStyle>
          <a:p>
            <a:pPr lvl="0"/>
            <a:r>
              <a:rPr lang="en-US"/>
              <a:t>Click to edit Master text styles</a:t>
            </a:r>
          </a:p>
          <a:p>
            <a:pPr lvl="1"/>
            <a:r>
              <a:rPr lang="en-US"/>
              <a:t>Second level</a:t>
            </a:r>
          </a:p>
        </p:txBody>
      </p:sp>
      <p:sp>
        <p:nvSpPr>
          <p:cNvPr id="47" name="Content Placeholder 26">
            <a:extLst>
              <a:ext uri="{FF2B5EF4-FFF2-40B4-BE49-F238E27FC236}">
                <a16:creationId xmlns:a16="http://schemas.microsoft.com/office/drawing/2014/main" id="{DF77E0E3-C80A-4A7B-A051-B260A2CA502A}"/>
              </a:ext>
            </a:extLst>
          </p:cNvPr>
          <p:cNvSpPr>
            <a:spLocks noGrp="1"/>
          </p:cNvSpPr>
          <p:nvPr>
            <p:ph sz="quarter" idx="26"/>
          </p:nvPr>
        </p:nvSpPr>
        <p:spPr>
          <a:xfrm>
            <a:off x="6192838" y="4627841"/>
            <a:ext cx="5637964" cy="1425621"/>
          </a:xfrm>
          <a:custGeom>
            <a:avLst/>
            <a:gdLst>
              <a:gd name="connsiteX0" fmla="*/ 973912 w 5637964"/>
              <a:gd name="connsiteY0" fmla="*/ 0 h 1425621"/>
              <a:gd name="connsiteX1" fmla="*/ 5637964 w 5637964"/>
              <a:gd name="connsiteY1" fmla="*/ 0 h 1425621"/>
              <a:gd name="connsiteX2" fmla="*/ 5637964 w 5637964"/>
              <a:gd name="connsiteY2" fmla="*/ 1425621 h 1425621"/>
              <a:gd name="connsiteX3" fmla="*/ 0 w 5637964"/>
              <a:gd name="connsiteY3" fmla="*/ 1425621 h 1425621"/>
              <a:gd name="connsiteX4" fmla="*/ 0 w 5637964"/>
              <a:gd name="connsiteY4" fmla="*/ 162646 h 1425621"/>
              <a:gd name="connsiteX5" fmla="*/ 973912 w 5637964"/>
              <a:gd name="connsiteY5" fmla="*/ 162646 h 1425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37964" h="1425621">
                <a:moveTo>
                  <a:pt x="973912" y="0"/>
                </a:moveTo>
                <a:lnTo>
                  <a:pt x="5637964" y="0"/>
                </a:lnTo>
                <a:lnTo>
                  <a:pt x="5637964" y="1425621"/>
                </a:lnTo>
                <a:lnTo>
                  <a:pt x="0" y="1425621"/>
                </a:lnTo>
                <a:lnTo>
                  <a:pt x="0" y="162646"/>
                </a:lnTo>
                <a:lnTo>
                  <a:pt x="973912" y="162646"/>
                </a:lnTo>
                <a:close/>
              </a:path>
            </a:pathLst>
          </a:custGeom>
          <a:solidFill>
            <a:schemeClr val="bg2"/>
          </a:solidFill>
        </p:spPr>
        <p:txBody>
          <a:bodyPr wrap="square" lIns="1069200" tIns="97200" rIns="97200" bIns="97200">
            <a:noAutofit/>
          </a:bodyPr>
          <a:lstStyle>
            <a:lvl1pPr algn="r">
              <a:defRPr baseline="0">
                <a:latin typeface="+mn-lt"/>
                <a:cs typeface="+mn-cs"/>
              </a:defRPr>
            </a:lvl1pPr>
            <a:lvl2pPr algn="r">
              <a:defRPr baseline="0">
                <a:latin typeface="+mn-lt"/>
                <a:cs typeface="+mn-cs"/>
              </a:defRPr>
            </a:lvl2pPr>
            <a:lvl3pPr algn="l">
              <a:defRPr baseline="0">
                <a:latin typeface="+mn-lt"/>
                <a:cs typeface="+mn-cs"/>
              </a:defRPr>
            </a:lvl3pPr>
            <a:lvl4pPr algn="l">
              <a:defRPr baseline="0">
                <a:latin typeface="+mn-lt"/>
                <a:cs typeface="+mn-cs"/>
              </a:defRPr>
            </a:lvl4pPr>
            <a:lvl5pPr algn="l">
              <a:defRPr baseline="0">
                <a:latin typeface="+mn-lt"/>
                <a:cs typeface="+mn-cs"/>
              </a:defRPr>
            </a:lvl5pPr>
          </a:lstStyle>
          <a:p>
            <a:pPr lvl="0"/>
            <a:r>
              <a:rPr lang="en-US"/>
              <a:t>Click to edit Master text styles</a:t>
            </a:r>
          </a:p>
          <a:p>
            <a:pPr lvl="1"/>
            <a:r>
              <a:rPr lang="en-US"/>
              <a:t>Second level</a:t>
            </a:r>
          </a:p>
        </p:txBody>
      </p:sp>
      <p:sp>
        <p:nvSpPr>
          <p:cNvPr id="11" name="Text Placeholder 11">
            <a:extLst>
              <a:ext uri="{FF2B5EF4-FFF2-40B4-BE49-F238E27FC236}">
                <a16:creationId xmlns:a16="http://schemas.microsoft.com/office/drawing/2014/main" id="{223FB0B2-C602-4E64-898C-8A5C35D7A7EB}"/>
              </a:ext>
            </a:extLst>
          </p:cNvPr>
          <p:cNvSpPr>
            <a:spLocks noGrp="1"/>
          </p:cNvSpPr>
          <p:nvPr>
            <p:ph type="body" sz="quarter" idx="11"/>
          </p:nvPr>
        </p:nvSpPr>
        <p:spPr>
          <a:xfrm>
            <a:off x="5221288" y="2846487"/>
            <a:ext cx="1749425" cy="1749600"/>
          </a:xfrm>
          <a:solidFill>
            <a:schemeClr val="accent1"/>
          </a:solidFill>
          <a:effectLst/>
        </p:spPr>
        <p:txBody>
          <a:bodyPr lIns="97200" tIns="97200" rIns="97200" bIns="97200" anchor="ctr"/>
          <a:lstStyle>
            <a:lvl1pPr algn="ctr">
              <a:defRPr b="1" baseline="0">
                <a:solidFill>
                  <a:schemeClr val="bg1"/>
                </a:solidFill>
                <a:latin typeface="+mn-lt"/>
                <a:cs typeface="+mn-cs"/>
              </a:defRPr>
            </a:lvl1pPr>
            <a:lvl2pPr algn="l">
              <a:defRPr baseline="0">
                <a:latin typeface="+mn-lt"/>
                <a:cs typeface="+mn-cs"/>
              </a:defRPr>
            </a:lvl2pPr>
            <a:lvl3pPr algn="l">
              <a:defRPr baseline="0">
                <a:latin typeface="+mn-lt"/>
                <a:cs typeface="+mn-cs"/>
              </a:defRPr>
            </a:lvl3pPr>
            <a:lvl4pPr algn="l">
              <a:defRPr baseline="0">
                <a:latin typeface="+mn-lt"/>
                <a:cs typeface="+mn-cs"/>
              </a:defRPr>
            </a:lvl4pPr>
            <a:lvl5pPr algn="l">
              <a:defRPr baseline="0">
                <a:latin typeface="+mn-lt"/>
                <a:cs typeface="+mn-cs"/>
              </a:defRPr>
            </a:lvl5pPr>
          </a:lstStyle>
          <a:p>
            <a:pPr lvl="0"/>
            <a:r>
              <a:rPr lang="en-US"/>
              <a:t>Click to edit Master text styles</a:t>
            </a:r>
          </a:p>
        </p:txBody>
      </p:sp>
    </p:spTree>
    <p:extLst>
      <p:ext uri="{BB962C8B-B14F-4D97-AF65-F5344CB8AC3E}">
        <p14:creationId xmlns:p14="http://schemas.microsoft.com/office/powerpoint/2010/main" val="2822075338"/>
      </p:ext>
    </p:extLst>
  </p:cSld>
  <p:clrMapOvr>
    <a:masterClrMapping/>
  </p:clrMapOvr>
  <p:hf hdr="0"/>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Title Only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FDD9F-6AD6-4884-B2EF-ABE1CB67B929}"/>
              </a:ext>
            </a:extLst>
          </p:cNvPr>
          <p:cNvSpPr>
            <a:spLocks noGrp="1"/>
          </p:cNvSpPr>
          <p:nvPr>
            <p:ph type="title" hasCustomPrompt="1"/>
          </p:nvPr>
        </p:nvSpPr>
        <p:spPr/>
        <p:txBody>
          <a:bodyPr/>
          <a:lstStyle/>
          <a:p>
            <a:r>
              <a:rPr lang="en-US"/>
              <a:t>Click to edit Master title</a:t>
            </a:r>
          </a:p>
        </p:txBody>
      </p:sp>
      <p:sp>
        <p:nvSpPr>
          <p:cNvPr id="6" name="Subtitle 1">
            <a:extLst>
              <a:ext uri="{FF2B5EF4-FFF2-40B4-BE49-F238E27FC236}">
                <a16:creationId xmlns:a16="http://schemas.microsoft.com/office/drawing/2014/main" id="{4E92736A-ACAD-4100-BE29-326CDD23DDBC}"/>
              </a:ext>
            </a:extLst>
          </p:cNvPr>
          <p:cNvSpPr>
            <a:spLocks noGrp="1"/>
          </p:cNvSpPr>
          <p:nvPr>
            <p:ph type="subTitle" sz="quarter" idx="1" hasCustomPrompt="1"/>
          </p:nvPr>
        </p:nvSpPr>
        <p:spPr>
          <a:xfrm>
            <a:off x="361199" y="707400"/>
            <a:ext cx="11468100" cy="290513"/>
          </a:xfrm>
        </p:spPr>
        <p:txBody>
          <a:bodyPr tIns="50800"/>
          <a:lstStyle>
            <a:lvl1pPr marL="0" indent="0">
              <a:lnSpc>
                <a:spcPct val="100000"/>
              </a:lnSpc>
              <a:spcBef>
                <a:spcPts val="0"/>
              </a:spcBef>
              <a:spcAft>
                <a:spcPts val="765"/>
              </a:spcAft>
              <a:buFontTx/>
              <a:buNone/>
              <a:defRPr baseline="0">
                <a:solidFill>
                  <a:schemeClr val="accent1"/>
                </a:solidFill>
                <a:latin typeface="Segoe UI" panose="020B0502040204020203" pitchFamily="34" charset="0"/>
                <a:cs typeface="Segoe UI" panose="020B0502040204020203" pitchFamily="34" charset="0"/>
              </a:defRPr>
            </a:lvl1pPr>
          </a:lstStyle>
          <a:p>
            <a:pPr lvl="0"/>
            <a:r>
              <a:rPr lang="en-US"/>
              <a:t>Click to add subtitle</a:t>
            </a:r>
          </a:p>
        </p:txBody>
      </p:sp>
      <p:sp>
        <p:nvSpPr>
          <p:cNvPr id="8" name="Layout Support" hidden="1">
            <a:extLst>
              <a:ext uri="{FF2B5EF4-FFF2-40B4-BE49-F238E27FC236}">
                <a16:creationId xmlns:a16="http://schemas.microsoft.com/office/drawing/2014/main" id="{22E761EC-ECDC-42A7-9C97-2EFC64ABD25D}"/>
              </a:ext>
            </a:extLst>
          </p:cNvPr>
          <p:cNvSpPr txBox="1">
            <a:spLocks/>
          </p:cNvSpPr>
          <p:nvPr>
            <p:custDataLst>
              <p:tags r:id="rId1"/>
            </p:custDataLst>
          </p:nvPr>
        </p:nvSpPr>
        <p:spPr>
          <a:xfrm>
            <a:off x="11713280" y="-136920"/>
            <a:ext cx="458400" cy="97199"/>
          </a:xfrm>
          <a:prstGeom prst="rect">
            <a:avLst/>
          </a:prstGeom>
          <a:ln w="28575">
            <a:noFill/>
          </a:ln>
        </p:spPr>
        <p:txBody>
          <a:bodyPr vert="horz" wrap="square" lIns="0" tIns="0" rIns="0" bIns="0" rtlCol="0">
            <a:noAutofit/>
          </a:bodyPr>
          <a:lstStyle/>
          <a:p>
            <a:pPr algn="r" defTabSz="972000"/>
            <a:r>
              <a:rPr lang="en-US" sz="800">
                <a:solidFill>
                  <a:schemeClr val="bg1">
                    <a:lumMod val="50000"/>
                  </a:schemeClr>
                </a:solidFill>
              </a:rPr>
              <a:t>S11000</a:t>
            </a:r>
          </a:p>
        </p:txBody>
      </p:sp>
      <p:sp>
        <p:nvSpPr>
          <p:cNvPr id="3" name="Date Placeholder 2">
            <a:extLst>
              <a:ext uri="{FF2B5EF4-FFF2-40B4-BE49-F238E27FC236}">
                <a16:creationId xmlns:a16="http://schemas.microsoft.com/office/drawing/2014/main" id="{FD44F9ED-7F6E-0AEE-6787-36634DD2D42E}"/>
              </a:ext>
            </a:extLst>
          </p:cNvPr>
          <p:cNvSpPr>
            <a:spLocks noGrp="1"/>
          </p:cNvSpPr>
          <p:nvPr>
            <p:ph type="dt" sz="half" idx="10"/>
          </p:nvPr>
        </p:nvSpPr>
        <p:spPr/>
        <p:txBody>
          <a:bodyPr/>
          <a:lstStyle/>
          <a:p>
            <a:fld id="{9DD29FC4-6C5D-4FDE-93FA-BE4B0C7FD163}" type="datetime1">
              <a:rPr lang="en-US" smtClean="0"/>
              <a:t>2/9/2026</a:t>
            </a:fld>
            <a:endParaRPr lang="en-US"/>
          </a:p>
        </p:txBody>
      </p:sp>
      <p:sp>
        <p:nvSpPr>
          <p:cNvPr id="4" name="Footer Placeholder 3">
            <a:extLst>
              <a:ext uri="{FF2B5EF4-FFF2-40B4-BE49-F238E27FC236}">
                <a16:creationId xmlns:a16="http://schemas.microsoft.com/office/drawing/2014/main" id="{EE621DE9-9C32-A548-8E07-42F393820BBB}"/>
              </a:ext>
            </a:extLst>
          </p:cNvPr>
          <p:cNvSpPr>
            <a:spLocks noGrp="1"/>
          </p:cNvSpPr>
          <p:nvPr>
            <p:ph type="ftr" sz="quarter" idx="11"/>
          </p:nvPr>
        </p:nvSpPr>
        <p:spPr/>
        <p:txBody>
          <a:bodyPr/>
          <a:lstStyle/>
          <a:p>
            <a:r>
              <a:rPr lang="en-US"/>
              <a:t>© 2025 SAG ARIS GmbH. All rights reserved.</a:t>
            </a:r>
          </a:p>
        </p:txBody>
      </p:sp>
      <p:sp>
        <p:nvSpPr>
          <p:cNvPr id="5" name="Slide Number Placeholder 4">
            <a:extLst>
              <a:ext uri="{FF2B5EF4-FFF2-40B4-BE49-F238E27FC236}">
                <a16:creationId xmlns:a16="http://schemas.microsoft.com/office/drawing/2014/main" id="{425887EE-D049-519C-A321-F0C60DFCFC84}"/>
              </a:ext>
            </a:extLst>
          </p:cNvPr>
          <p:cNvSpPr>
            <a:spLocks noGrp="1"/>
          </p:cNvSpPr>
          <p:nvPr>
            <p:ph type="sldNum" sz="quarter" idx="12"/>
          </p:nvPr>
        </p:nvSpPr>
        <p:spPr/>
        <p:txBody>
          <a:bodyPr/>
          <a:lstStyle/>
          <a:p>
            <a:fld id="{22FF84AA-2C76-4AF1-8502-73D25D47F37C}" type="slidenum">
              <a:rPr lang="en-US" noProof="0" smtClean="0"/>
              <a:pPr/>
              <a:t>‹#›</a:t>
            </a:fld>
            <a:endParaRPr lang="en-US" noProof="0"/>
          </a:p>
        </p:txBody>
      </p:sp>
      <p:sp>
        <p:nvSpPr>
          <p:cNvPr id="7" name="MIO_Placeholder_Mapping" hidden="1">
            <a:extLst>
              <a:ext uri="{FF2B5EF4-FFF2-40B4-BE49-F238E27FC236}">
                <a16:creationId xmlns:a16="http://schemas.microsoft.com/office/drawing/2014/main" id="{6642B08C-EBB8-CA04-2024-C497860CD315}"/>
              </a:ext>
            </a:extLst>
          </p:cNvPr>
          <p:cNvSpPr/>
          <p:nvPr>
            <p:custDataLst>
              <p:tags r:id="rId2"/>
            </p:custDataLst>
          </p:nvPr>
        </p:nvSpPr>
        <p:spPr>
          <a:xfrm>
            <a:off x="0" y="0"/>
            <a:ext cx="0" cy="0"/>
          </a:xfrm>
          <a:prstGeom prst="rect">
            <a:avLst/>
          </a:prstGeom>
          <a:solidFill>
            <a:schemeClr val="bg2"/>
          </a:solidFill>
          <a:ln>
            <a:noFill/>
          </a:ln>
        </p:spPr>
        <p:style>
          <a:lnRef idx="3">
            <a:schemeClr val="lt1"/>
          </a:lnRef>
          <a:fillRef idx="1">
            <a:schemeClr val="accent1"/>
          </a:fillRef>
          <a:effectRef idx="2">
            <a:schemeClr val="accent1"/>
          </a:effectRef>
          <a:fontRef idx="minor">
            <a:schemeClr val="lt1"/>
          </a:fontRef>
        </p:style>
        <p:txBody>
          <a:bodyPr lIns="97200" tIns="97200" rIns="97200" bIns="97200" rtlCol="0" anchor="ctr"/>
          <a:lstStyle/>
          <a:p>
            <a:pPr algn="ctr" defTabSz="972000">
              <a:lnSpc>
                <a:spcPct val="120000"/>
              </a:lnSpc>
              <a:spcAft>
                <a:spcPts val="700"/>
              </a:spcAft>
            </a:pPr>
            <a:endParaRPr lang="en-US">
              <a:solidFill>
                <a:schemeClr val="tx1"/>
              </a:solidFill>
            </a:endParaRPr>
          </a:p>
        </p:txBody>
      </p:sp>
      <p:sp>
        <p:nvSpPr>
          <p:cNvPr id="9" name="Flight Mode" hidden="1">
            <a:extLst>
              <a:ext uri="{FF2B5EF4-FFF2-40B4-BE49-F238E27FC236}">
                <a16:creationId xmlns:a16="http://schemas.microsoft.com/office/drawing/2014/main" id="{61E3830D-6A83-D303-F13C-26ABDEEDD086}"/>
              </a:ext>
            </a:extLst>
          </p:cNvPr>
          <p:cNvSpPr>
            <a:spLocks/>
          </p:cNvSpPr>
          <p:nvPr>
            <p:custDataLst>
              <p:tags r:id="rId3"/>
            </p:custDataLst>
          </p:nvPr>
        </p:nvSpPr>
        <p:spPr>
          <a:xfrm>
            <a:off x="10056814" y="6056313"/>
            <a:ext cx="1981200" cy="696098"/>
          </a:xfrm>
          <a:prstGeom prst="rect">
            <a:avLst/>
          </a:prstGeom>
          <a:solidFill>
            <a:schemeClr val="bg1"/>
          </a:solidFill>
          <a:ln>
            <a:noFill/>
          </a:ln>
        </p:spPr>
        <p:style>
          <a:lnRef idx="3">
            <a:schemeClr val="lt1"/>
          </a:lnRef>
          <a:fillRef idx="1">
            <a:schemeClr val="accent1"/>
          </a:fillRef>
          <a:effectRef idx="2">
            <a:schemeClr val="accent1"/>
          </a:effectRef>
          <a:fontRef idx="minor">
            <a:schemeClr val="lt1"/>
          </a:fontRef>
        </p:style>
        <p:txBody>
          <a:bodyPr lIns="97200" tIns="97200" rIns="97200" bIns="97200" rtlCol="0" anchor="ctr"/>
          <a:lstStyle/>
          <a:p>
            <a:pPr algn="ctr" defTabSz="972000">
              <a:lnSpc>
                <a:spcPct val="120000"/>
              </a:lnSpc>
              <a:spcAft>
                <a:spcPts val="700"/>
              </a:spcAft>
            </a:pPr>
            <a:endParaRPr lang="de-DE">
              <a:solidFill>
                <a:schemeClr val="tx1"/>
              </a:solidFill>
            </a:endParaRPr>
          </a:p>
        </p:txBody>
      </p:sp>
      <p:sp>
        <p:nvSpPr>
          <p:cNvPr id="10" name="MIO_LOGOPLACEHOLDER#Light" hidden="1">
            <a:extLst>
              <a:ext uri="{FF2B5EF4-FFF2-40B4-BE49-F238E27FC236}">
                <a16:creationId xmlns:a16="http://schemas.microsoft.com/office/drawing/2014/main" id="{B138DCD2-E98B-DFE2-CB3C-BA600157AFB7}"/>
              </a:ext>
            </a:extLst>
          </p:cNvPr>
          <p:cNvSpPr/>
          <p:nvPr/>
        </p:nvSpPr>
        <p:spPr>
          <a:xfrm>
            <a:off x="9946331" y="6149070"/>
            <a:ext cx="1933416" cy="538377"/>
          </a:xfrm>
          <a:prstGeom prst="rect">
            <a:avLst/>
          </a:prstGeom>
          <a:solidFill>
            <a:schemeClr val="bg2"/>
          </a:solidFill>
          <a:ln>
            <a:noFill/>
          </a:ln>
        </p:spPr>
        <p:style>
          <a:lnRef idx="3">
            <a:schemeClr val="lt1"/>
          </a:lnRef>
          <a:fillRef idx="1">
            <a:schemeClr val="accent1"/>
          </a:fillRef>
          <a:effectRef idx="2">
            <a:schemeClr val="accent1"/>
          </a:effectRef>
          <a:fontRef idx="minor">
            <a:schemeClr val="lt1"/>
          </a:fontRef>
        </p:style>
        <p:txBody>
          <a:bodyPr lIns="97200" tIns="97200" rIns="97200" bIns="97200" rtlCol="0" anchor="ctr"/>
          <a:lstStyle/>
          <a:p>
            <a:pPr algn="ctr" defTabSz="972000">
              <a:lnSpc>
                <a:spcPct val="120000"/>
              </a:lnSpc>
              <a:spcAft>
                <a:spcPts val="700"/>
              </a:spcAft>
            </a:pPr>
            <a:endParaRPr lang="en-US">
              <a:solidFill>
                <a:schemeClr val="tx1"/>
              </a:solidFill>
            </a:endParaRPr>
          </a:p>
        </p:txBody>
      </p:sp>
    </p:spTree>
    <p:extLst>
      <p:ext uri="{BB962C8B-B14F-4D97-AF65-F5344CB8AC3E}">
        <p14:creationId xmlns:p14="http://schemas.microsoft.com/office/powerpoint/2010/main" val="1444192657"/>
      </p:ext>
    </p:extLst>
  </p:cSld>
  <p:clrMapOvr>
    <a:overrideClrMapping bg1="dk1" tx1="lt1" bg2="dk2" tx2="lt2" accent1="accent1" accent2="accent2" accent3="accent3" accent4="accent4" accent5="accent5" accent6="accent6" hlink="hlink" folHlink="folHlink"/>
  </p:clrMapOvr>
  <p:hf hdr="0"/>
  <p:extLst>
    <p:ext uri="{DCECCB84-F9BA-43D5-87BE-67443E8EF086}">
      <p15:sldGuideLst xmlns:p15="http://schemas.microsoft.com/office/powerpoint/2012/main">
        <p15:guide id="1" pos="228">
          <p15:clr>
            <a:srgbClr val="547EBF"/>
          </p15:clr>
        </p15:guide>
        <p15:guide id="2" orient="horz" pos="874">
          <p15:clr>
            <a:srgbClr val="547EBF"/>
          </p15:clr>
        </p15:guide>
        <p15:guide id="3" pos="7452">
          <p15:clr>
            <a:srgbClr val="547EBF"/>
          </p15:clr>
        </p15:guide>
        <p15:guide id="4" orient="horz" pos="3813">
          <p15:clr>
            <a:srgbClr val="547EBF"/>
          </p15:clr>
        </p15:guide>
        <p15:guide id="5" orient="horz" pos="3997">
          <p15:clr>
            <a:srgbClr val="547EBF"/>
          </p15:clr>
        </p15:guide>
        <p15:guide id="6" orient="horz" pos="3874">
          <p15:clr>
            <a:srgbClr val="547EBF"/>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Divider C -Dar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17755-F384-4C33-8999-63BE7CD37675}"/>
              </a:ext>
            </a:extLst>
          </p:cNvPr>
          <p:cNvSpPr>
            <a:spLocks noGrp="1"/>
          </p:cNvSpPr>
          <p:nvPr>
            <p:ph type="title"/>
          </p:nvPr>
        </p:nvSpPr>
        <p:spPr>
          <a:xfrm>
            <a:off x="361200" y="999000"/>
            <a:ext cx="9525000" cy="3304800"/>
          </a:xfrm>
        </p:spPr>
        <p:txBody>
          <a:bodyPr/>
          <a:lstStyle>
            <a:lvl1pPr>
              <a:defRPr sz="5400" baseline="0"/>
            </a:lvl1pPr>
          </a:lstStyle>
          <a:p>
            <a:r>
              <a:rPr lang="en-US"/>
              <a:t>Click to edit Master title style</a:t>
            </a:r>
          </a:p>
        </p:txBody>
      </p:sp>
      <p:sp>
        <p:nvSpPr>
          <p:cNvPr id="3" name="Date Placeholder 2">
            <a:extLst>
              <a:ext uri="{FF2B5EF4-FFF2-40B4-BE49-F238E27FC236}">
                <a16:creationId xmlns:a16="http://schemas.microsoft.com/office/drawing/2014/main" id="{B09E1B8F-E9C1-474E-8906-AADB5B0D9C9A}"/>
              </a:ext>
            </a:extLst>
          </p:cNvPr>
          <p:cNvSpPr>
            <a:spLocks noGrp="1"/>
          </p:cNvSpPr>
          <p:nvPr>
            <p:ph type="dt" sz="half" idx="10"/>
          </p:nvPr>
        </p:nvSpPr>
        <p:spPr/>
        <p:txBody>
          <a:bodyPr/>
          <a:lstStyle>
            <a:lvl1pPr>
              <a:defRPr baseline="0"/>
            </a:lvl1pPr>
          </a:lstStyle>
          <a:p>
            <a:fld id="{A81F2272-26E1-47E6-BDF6-9170DEF72798}" type="datetime1">
              <a:rPr lang="en-US" smtClean="0"/>
              <a:t>2/9/2026</a:t>
            </a:fld>
            <a:endParaRPr lang="en-US"/>
          </a:p>
        </p:txBody>
      </p:sp>
      <p:sp>
        <p:nvSpPr>
          <p:cNvPr id="4" name="Footer Placeholder 3">
            <a:extLst>
              <a:ext uri="{FF2B5EF4-FFF2-40B4-BE49-F238E27FC236}">
                <a16:creationId xmlns:a16="http://schemas.microsoft.com/office/drawing/2014/main" id="{C2F20D0C-CD2A-4E56-8068-D1004AB1AA38}"/>
              </a:ext>
            </a:extLst>
          </p:cNvPr>
          <p:cNvSpPr>
            <a:spLocks noGrp="1"/>
          </p:cNvSpPr>
          <p:nvPr>
            <p:ph type="ftr" sz="quarter" idx="11"/>
          </p:nvPr>
        </p:nvSpPr>
        <p:spPr/>
        <p:txBody>
          <a:bodyPr/>
          <a:lstStyle>
            <a:lvl1pPr>
              <a:defRPr baseline="0"/>
            </a:lvl1pPr>
          </a:lstStyle>
          <a:p>
            <a:r>
              <a:rPr lang="en-US"/>
              <a:t>© 2025 SAG ARIS GmbH. All rights reserved.</a:t>
            </a:r>
          </a:p>
        </p:txBody>
      </p:sp>
      <p:sp>
        <p:nvSpPr>
          <p:cNvPr id="5" name="Slide Number Placeholder 4">
            <a:extLst>
              <a:ext uri="{FF2B5EF4-FFF2-40B4-BE49-F238E27FC236}">
                <a16:creationId xmlns:a16="http://schemas.microsoft.com/office/drawing/2014/main" id="{E8059A21-F255-45E3-A243-0F55AAFEEF11}"/>
              </a:ext>
            </a:extLst>
          </p:cNvPr>
          <p:cNvSpPr>
            <a:spLocks noGrp="1"/>
          </p:cNvSpPr>
          <p:nvPr>
            <p:ph type="sldNum" sz="quarter" idx="12"/>
          </p:nvPr>
        </p:nvSpPr>
        <p:spPr/>
        <p:txBody>
          <a:bodyPr/>
          <a:lstStyle>
            <a:lvl1pPr>
              <a:defRPr baseline="0"/>
            </a:lvl1pPr>
          </a:lstStyle>
          <a:p>
            <a:fld id="{22FF84AA-2C76-4AF1-8502-73D25D47F37C}" type="slidenum">
              <a:rPr lang="en-US" smtClean="0"/>
              <a:pPr/>
              <a:t>‹#›</a:t>
            </a:fld>
            <a:endParaRPr lang="en-US"/>
          </a:p>
        </p:txBody>
      </p:sp>
      <p:sp>
        <p:nvSpPr>
          <p:cNvPr id="10" name="Layout Support" hidden="1">
            <a:extLst>
              <a:ext uri="{FF2B5EF4-FFF2-40B4-BE49-F238E27FC236}">
                <a16:creationId xmlns:a16="http://schemas.microsoft.com/office/drawing/2014/main" id="{D44ACEDA-D0BD-407A-9331-C802B7DF1850}"/>
              </a:ext>
            </a:extLst>
          </p:cNvPr>
          <p:cNvSpPr txBox="1">
            <a:spLocks/>
          </p:cNvSpPr>
          <p:nvPr>
            <p:custDataLst>
              <p:tags r:id="rId1"/>
            </p:custDataLst>
          </p:nvPr>
        </p:nvSpPr>
        <p:spPr>
          <a:xfrm>
            <a:off x="11713280" y="-136920"/>
            <a:ext cx="458400" cy="97199"/>
          </a:xfrm>
          <a:prstGeom prst="rect">
            <a:avLst/>
          </a:prstGeom>
          <a:ln w="28575">
            <a:noFill/>
          </a:ln>
        </p:spPr>
        <p:txBody>
          <a:bodyPr vert="horz" wrap="square" lIns="0" tIns="0" rIns="0" bIns="0" rtlCol="0">
            <a:noAutofit/>
          </a:bodyPr>
          <a:lstStyle/>
          <a:p>
            <a:pPr algn="r" defTabSz="972000"/>
            <a:r>
              <a:rPr lang="en-US" sz="800">
                <a:solidFill>
                  <a:schemeClr val="bg1">
                    <a:lumMod val="50000"/>
                  </a:schemeClr>
                </a:solidFill>
              </a:rPr>
              <a:t>D10000</a:t>
            </a:r>
          </a:p>
        </p:txBody>
      </p:sp>
      <p:cxnSp>
        <p:nvCxnSpPr>
          <p:cNvPr id="14" name="Divider">
            <a:extLst>
              <a:ext uri="{FF2B5EF4-FFF2-40B4-BE49-F238E27FC236}">
                <a16:creationId xmlns:a16="http://schemas.microsoft.com/office/drawing/2014/main" id="{8CB69850-01F0-908F-EC18-8AA2A1D90753}"/>
              </a:ext>
            </a:extLst>
          </p:cNvPr>
          <p:cNvCxnSpPr>
            <a:cxnSpLocks noGrp="1" noRot="1" noMove="1" noResize="1" noEditPoints="1" noAdjustHandles="1" noChangeArrowheads="1" noChangeShapeType="1"/>
          </p:cNvCxnSpPr>
          <p:nvPr/>
        </p:nvCxnSpPr>
        <p:spPr>
          <a:xfrm>
            <a:off x="361950" y="610200"/>
            <a:ext cx="192599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Flight Mode" hidden="1">
            <a:extLst>
              <a:ext uri="{FF2B5EF4-FFF2-40B4-BE49-F238E27FC236}">
                <a16:creationId xmlns:a16="http://schemas.microsoft.com/office/drawing/2014/main" id="{626CC140-C3A8-BF39-B468-E095CE48539A}"/>
              </a:ext>
            </a:extLst>
          </p:cNvPr>
          <p:cNvSpPr/>
          <p:nvPr>
            <p:custDataLst>
              <p:tags r:id="rId2"/>
            </p:custDataLst>
          </p:nvPr>
        </p:nvSpPr>
        <p:spPr>
          <a:xfrm>
            <a:off x="10082213" y="6054964"/>
            <a:ext cx="1981200" cy="701057"/>
          </a:xfrm>
          <a:prstGeom prst="rect">
            <a:avLst/>
          </a:prstGeom>
          <a:solidFill>
            <a:schemeClr val="bg2"/>
          </a:solidFill>
          <a:ln>
            <a:noFill/>
          </a:ln>
        </p:spPr>
        <p:style>
          <a:lnRef idx="3">
            <a:schemeClr val="lt1"/>
          </a:lnRef>
          <a:fillRef idx="1">
            <a:schemeClr val="accent1"/>
          </a:fillRef>
          <a:effectRef idx="2">
            <a:schemeClr val="accent1"/>
          </a:effectRef>
          <a:fontRef idx="minor">
            <a:schemeClr val="lt1"/>
          </a:fontRef>
        </p:style>
        <p:txBody>
          <a:bodyPr lIns="97200" tIns="97200" rIns="97200" bIns="97200" rtlCol="0" anchor="ctr"/>
          <a:lstStyle/>
          <a:p>
            <a:pPr algn="ctr" defTabSz="972000">
              <a:lnSpc>
                <a:spcPct val="120000"/>
              </a:lnSpc>
              <a:spcAft>
                <a:spcPts val="700"/>
              </a:spcAft>
            </a:pPr>
            <a:endParaRPr lang="en-US">
              <a:solidFill>
                <a:schemeClr val="tx1"/>
              </a:solidFill>
            </a:endParaRPr>
          </a:p>
        </p:txBody>
      </p:sp>
      <p:sp>
        <p:nvSpPr>
          <p:cNvPr id="7" name="MIO_LOGOPLACEHOLDER#Light" hidden="1">
            <a:extLst>
              <a:ext uri="{FF2B5EF4-FFF2-40B4-BE49-F238E27FC236}">
                <a16:creationId xmlns:a16="http://schemas.microsoft.com/office/drawing/2014/main" id="{39E181BC-53DC-9A95-41C2-EA5ADB5051F9}"/>
              </a:ext>
            </a:extLst>
          </p:cNvPr>
          <p:cNvSpPr/>
          <p:nvPr/>
        </p:nvSpPr>
        <p:spPr>
          <a:xfrm>
            <a:off x="9946331" y="6149070"/>
            <a:ext cx="1933416" cy="538377"/>
          </a:xfrm>
          <a:prstGeom prst="rect">
            <a:avLst/>
          </a:prstGeom>
          <a:solidFill>
            <a:schemeClr val="bg2"/>
          </a:solidFill>
          <a:ln>
            <a:noFill/>
          </a:ln>
        </p:spPr>
        <p:style>
          <a:lnRef idx="3">
            <a:schemeClr val="lt1"/>
          </a:lnRef>
          <a:fillRef idx="1">
            <a:schemeClr val="accent1"/>
          </a:fillRef>
          <a:effectRef idx="2">
            <a:schemeClr val="accent1"/>
          </a:effectRef>
          <a:fontRef idx="minor">
            <a:schemeClr val="lt1"/>
          </a:fontRef>
        </p:style>
        <p:txBody>
          <a:bodyPr lIns="97200" tIns="97200" rIns="97200" bIns="97200" rtlCol="0" anchor="ctr"/>
          <a:lstStyle/>
          <a:p>
            <a:pPr algn="ctr" defTabSz="972000">
              <a:lnSpc>
                <a:spcPct val="120000"/>
              </a:lnSpc>
              <a:spcAft>
                <a:spcPts val="700"/>
              </a:spcAft>
            </a:pPr>
            <a:endParaRPr lang="en-US">
              <a:solidFill>
                <a:schemeClr val="tx1"/>
              </a:solidFill>
            </a:endParaRPr>
          </a:p>
        </p:txBody>
      </p:sp>
      <p:sp>
        <p:nvSpPr>
          <p:cNvPr id="8" name="Layout Support" hidden="1">
            <a:extLst>
              <a:ext uri="{FF2B5EF4-FFF2-40B4-BE49-F238E27FC236}">
                <a16:creationId xmlns:a16="http://schemas.microsoft.com/office/drawing/2014/main" id="{6C8FEC30-4E64-0735-CE91-F7F8B3700D6C}"/>
              </a:ext>
            </a:extLst>
          </p:cNvPr>
          <p:cNvSpPr txBox="1">
            <a:spLocks/>
          </p:cNvSpPr>
          <p:nvPr userDrawn="1">
            <p:custDataLst>
              <p:tags r:id="rId3"/>
            </p:custDataLst>
          </p:nvPr>
        </p:nvSpPr>
        <p:spPr>
          <a:xfrm>
            <a:off x="11713280" y="-136920"/>
            <a:ext cx="458400" cy="97199"/>
          </a:xfrm>
          <a:prstGeom prst="rect">
            <a:avLst/>
          </a:prstGeom>
          <a:ln w="28575">
            <a:noFill/>
          </a:ln>
        </p:spPr>
        <p:txBody>
          <a:bodyPr vert="horz" wrap="square" lIns="0" tIns="0" rIns="0" bIns="0" rtlCol="0">
            <a:noAutofit/>
          </a:bodyPr>
          <a:lstStyle/>
          <a:p>
            <a:pPr algn="r" defTabSz="972000"/>
            <a:r>
              <a:rPr lang="en-US" sz="800">
                <a:solidFill>
                  <a:schemeClr val="bg1">
                    <a:lumMod val="50000"/>
                  </a:schemeClr>
                </a:solidFill>
              </a:rPr>
              <a:t>D10000</a:t>
            </a:r>
          </a:p>
        </p:txBody>
      </p:sp>
      <p:cxnSp>
        <p:nvCxnSpPr>
          <p:cNvPr id="9" name="Divider">
            <a:extLst>
              <a:ext uri="{FF2B5EF4-FFF2-40B4-BE49-F238E27FC236}">
                <a16:creationId xmlns:a16="http://schemas.microsoft.com/office/drawing/2014/main" id="{C5E91C3C-A9E5-74A8-F487-162771F11261}"/>
              </a:ext>
            </a:extLst>
          </p:cNvPr>
          <p:cNvCxnSpPr/>
          <p:nvPr userDrawn="1"/>
        </p:nvCxnSpPr>
        <p:spPr>
          <a:xfrm>
            <a:off x="361950" y="610200"/>
            <a:ext cx="192599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Flight Mode" hidden="1">
            <a:extLst>
              <a:ext uri="{FF2B5EF4-FFF2-40B4-BE49-F238E27FC236}">
                <a16:creationId xmlns:a16="http://schemas.microsoft.com/office/drawing/2014/main" id="{C3178984-A42C-199A-908B-99470D494D96}"/>
              </a:ext>
            </a:extLst>
          </p:cNvPr>
          <p:cNvSpPr/>
          <p:nvPr userDrawn="1">
            <p:custDataLst>
              <p:tags r:id="rId4"/>
            </p:custDataLst>
          </p:nvPr>
        </p:nvSpPr>
        <p:spPr>
          <a:xfrm>
            <a:off x="10082213" y="6054964"/>
            <a:ext cx="1981200" cy="701057"/>
          </a:xfrm>
          <a:prstGeom prst="rect">
            <a:avLst/>
          </a:prstGeom>
          <a:solidFill>
            <a:schemeClr val="bg2"/>
          </a:solidFill>
          <a:ln>
            <a:noFill/>
          </a:ln>
        </p:spPr>
        <p:style>
          <a:lnRef idx="3">
            <a:schemeClr val="lt1"/>
          </a:lnRef>
          <a:fillRef idx="1">
            <a:schemeClr val="accent1"/>
          </a:fillRef>
          <a:effectRef idx="2">
            <a:schemeClr val="accent1"/>
          </a:effectRef>
          <a:fontRef idx="minor">
            <a:schemeClr val="lt1"/>
          </a:fontRef>
        </p:style>
        <p:txBody>
          <a:bodyPr lIns="97200" tIns="97200" rIns="97200" bIns="97200" rtlCol="0" anchor="ctr"/>
          <a:lstStyle/>
          <a:p>
            <a:pPr algn="ctr" defTabSz="972000">
              <a:lnSpc>
                <a:spcPct val="120000"/>
              </a:lnSpc>
              <a:spcAft>
                <a:spcPts val="700"/>
              </a:spcAft>
            </a:pPr>
            <a:endParaRPr lang="en-US">
              <a:solidFill>
                <a:schemeClr val="tx1"/>
              </a:solidFill>
            </a:endParaRPr>
          </a:p>
        </p:txBody>
      </p:sp>
      <p:sp>
        <p:nvSpPr>
          <p:cNvPr id="12" name="MIO_LOGOPLACEHOLDER#Light" hidden="1">
            <a:extLst>
              <a:ext uri="{FF2B5EF4-FFF2-40B4-BE49-F238E27FC236}">
                <a16:creationId xmlns:a16="http://schemas.microsoft.com/office/drawing/2014/main" id="{76FAD765-2B2E-3950-D013-BB1BCD885560}"/>
              </a:ext>
            </a:extLst>
          </p:cNvPr>
          <p:cNvSpPr/>
          <p:nvPr userDrawn="1"/>
        </p:nvSpPr>
        <p:spPr>
          <a:xfrm>
            <a:off x="9946331" y="6149070"/>
            <a:ext cx="1933416" cy="538377"/>
          </a:xfrm>
          <a:prstGeom prst="rect">
            <a:avLst/>
          </a:prstGeom>
          <a:solidFill>
            <a:schemeClr val="bg2"/>
          </a:solidFill>
          <a:ln>
            <a:noFill/>
          </a:ln>
        </p:spPr>
        <p:style>
          <a:lnRef idx="3">
            <a:schemeClr val="lt1"/>
          </a:lnRef>
          <a:fillRef idx="1">
            <a:schemeClr val="accent1"/>
          </a:fillRef>
          <a:effectRef idx="2">
            <a:schemeClr val="accent1"/>
          </a:effectRef>
          <a:fontRef idx="minor">
            <a:schemeClr val="lt1"/>
          </a:fontRef>
        </p:style>
        <p:txBody>
          <a:bodyPr lIns="97200" tIns="97200" rIns="97200" bIns="97200" rtlCol="0" anchor="ctr"/>
          <a:lstStyle/>
          <a:p>
            <a:pPr algn="ctr" defTabSz="972000">
              <a:lnSpc>
                <a:spcPct val="120000"/>
              </a:lnSpc>
              <a:spcAft>
                <a:spcPts val="700"/>
              </a:spcAft>
            </a:pPr>
            <a:endParaRPr lang="en-US">
              <a:solidFill>
                <a:schemeClr val="tx1"/>
              </a:solidFill>
            </a:endParaRPr>
          </a:p>
        </p:txBody>
      </p:sp>
    </p:spTree>
    <p:extLst>
      <p:ext uri="{BB962C8B-B14F-4D97-AF65-F5344CB8AC3E}">
        <p14:creationId xmlns:p14="http://schemas.microsoft.com/office/powerpoint/2010/main" val="57160480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711">
          <p15:clr>
            <a:srgbClr val="FFFFFF"/>
          </p15:clr>
        </p15:guide>
        <p15:guide id="2" pos="228">
          <p15:clr>
            <a:srgbClr val="FFFFFF"/>
          </p15:clr>
        </p15:guide>
        <p15:guide id="3" orient="horz" pos="139">
          <p15:clr>
            <a:srgbClr val="FFFFFF"/>
          </p15:clr>
        </p15:guide>
        <p15:guide id="4" pos="6228">
          <p15:clr>
            <a:srgbClr val="FFFFFF"/>
          </p15:clr>
        </p15:guide>
        <p15:guide id="5" orient="horz" pos="629">
          <p15:clr>
            <a:srgbClr val="FFFFFF"/>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CC339-C6FB-432B-B235-1FCCE649C4BC}"/>
              </a:ext>
            </a:extLst>
          </p:cNvPr>
          <p:cNvSpPr>
            <a:spLocks noGrp="1"/>
          </p:cNvSpPr>
          <p:nvPr>
            <p:ph type="title" hasCustomPrompt="1"/>
          </p:nvPr>
        </p:nvSpPr>
        <p:spPr/>
        <p:txBody>
          <a:bodyPr/>
          <a:lstStyle>
            <a:lvl1pPr>
              <a:defRPr baseline="0"/>
            </a:lvl1pPr>
          </a:lstStyle>
          <a:p>
            <a:r>
              <a:rPr lang="en-US"/>
              <a:t>Click to edit Master title</a:t>
            </a:r>
          </a:p>
        </p:txBody>
      </p:sp>
      <p:sp>
        <p:nvSpPr>
          <p:cNvPr id="6" name="Subtitle 1">
            <a:extLst>
              <a:ext uri="{FF2B5EF4-FFF2-40B4-BE49-F238E27FC236}">
                <a16:creationId xmlns:a16="http://schemas.microsoft.com/office/drawing/2014/main" id="{D026018D-5661-471D-895F-BBC309B00C2E}"/>
              </a:ext>
            </a:extLst>
          </p:cNvPr>
          <p:cNvSpPr>
            <a:spLocks noGrp="1"/>
          </p:cNvSpPr>
          <p:nvPr>
            <p:ph type="subTitle" sz="quarter" idx="1" hasCustomPrompt="1"/>
          </p:nvPr>
        </p:nvSpPr>
        <p:spPr>
          <a:xfrm>
            <a:off x="361200" y="707400"/>
            <a:ext cx="11468100" cy="290513"/>
          </a:xfrm>
        </p:spPr>
        <p:txBody>
          <a:bodyPr tIns="50800"/>
          <a:lstStyle>
            <a:lvl1pPr marL="0" indent="0">
              <a:lnSpc>
                <a:spcPct val="100000"/>
              </a:lnSpc>
              <a:spcBef>
                <a:spcPts val="0"/>
              </a:spcBef>
              <a:spcAft>
                <a:spcPts val="765"/>
              </a:spcAft>
              <a:buFontTx/>
              <a:buNone/>
              <a:defRPr baseline="0">
                <a:solidFill>
                  <a:schemeClr val="accent1"/>
                </a:solidFill>
                <a:latin typeface="Segoe UI" panose="020B0502040204020203" pitchFamily="34" charset="0"/>
                <a:cs typeface="Segoe UI" panose="020B0502040204020203" pitchFamily="34" charset="0"/>
              </a:defRPr>
            </a:lvl1pPr>
          </a:lstStyle>
          <a:p>
            <a:pPr lvl="0"/>
            <a:r>
              <a:rPr lang="en-US"/>
              <a:t>Click to add subtitle</a:t>
            </a:r>
          </a:p>
        </p:txBody>
      </p:sp>
      <p:sp>
        <p:nvSpPr>
          <p:cNvPr id="11" name="Content Placeholder 21">
            <a:extLst>
              <a:ext uri="{FF2B5EF4-FFF2-40B4-BE49-F238E27FC236}">
                <a16:creationId xmlns:a16="http://schemas.microsoft.com/office/drawing/2014/main" id="{608CC835-1104-432D-BC9D-53A11C3BF0EE}"/>
              </a:ext>
            </a:extLst>
          </p:cNvPr>
          <p:cNvSpPr>
            <a:spLocks noGrp="1"/>
          </p:cNvSpPr>
          <p:nvPr>
            <p:ph sz="quarter" idx="21"/>
          </p:nvPr>
        </p:nvSpPr>
        <p:spPr>
          <a:xfrm>
            <a:off x="361200" y="1387800"/>
            <a:ext cx="11468100" cy="4665663"/>
          </a:xfrm>
        </p:spPr>
        <p:txBody>
          <a:bodyPr/>
          <a:lstStyle>
            <a:lvl1pPr>
              <a:defRPr baseline="0">
                <a:latin typeface="Segoe UI" panose="020B0502040204020203" pitchFamily="34" charset="0"/>
                <a:cs typeface="Segoe UI" panose="020B0502040204020203" pitchFamily="34" charset="0"/>
              </a:defRPr>
            </a:lvl1pPr>
            <a:lvl2pPr>
              <a:defRPr baseline="0">
                <a:latin typeface="Segoe UI" panose="020B0502040204020203" pitchFamily="34" charset="0"/>
                <a:cs typeface="Segoe UI" panose="020B0502040204020203" pitchFamily="34" charset="0"/>
              </a:defRPr>
            </a:lvl2pPr>
            <a:lvl3pPr>
              <a:defRPr baseline="0">
                <a:latin typeface="Segoe UI" panose="020B0502040204020203" pitchFamily="34" charset="0"/>
                <a:cs typeface="Segoe UI" panose="020B0502040204020203" pitchFamily="34" charset="0"/>
              </a:defRPr>
            </a:lvl3pPr>
            <a:lvl4pPr>
              <a:defRPr baseline="0">
                <a:latin typeface="Segoe UI" panose="020B0502040204020203" pitchFamily="34" charset="0"/>
                <a:cs typeface="Segoe UI" panose="020B0502040204020203" pitchFamily="34" charset="0"/>
              </a:defRPr>
            </a:lvl4pPr>
            <a:lvl5pPr>
              <a:defRPr baseline="0">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Layout Support" hidden="1">
            <a:extLst>
              <a:ext uri="{FF2B5EF4-FFF2-40B4-BE49-F238E27FC236}">
                <a16:creationId xmlns:a16="http://schemas.microsoft.com/office/drawing/2014/main" id="{FDBE381A-FCDB-45C9-9B26-4233FBCEEFB6}"/>
              </a:ext>
            </a:extLst>
          </p:cNvPr>
          <p:cNvSpPr txBox="1">
            <a:spLocks/>
          </p:cNvSpPr>
          <p:nvPr>
            <p:custDataLst>
              <p:tags r:id="rId1"/>
            </p:custDataLst>
          </p:nvPr>
        </p:nvSpPr>
        <p:spPr>
          <a:xfrm>
            <a:off x="11713280" y="-136920"/>
            <a:ext cx="458400" cy="97199"/>
          </a:xfrm>
          <a:prstGeom prst="rect">
            <a:avLst/>
          </a:prstGeom>
          <a:ln w="28575">
            <a:noFill/>
          </a:ln>
        </p:spPr>
        <p:txBody>
          <a:bodyPr vert="horz" wrap="square" lIns="0" tIns="0" rIns="0" bIns="0" rtlCol="0">
            <a:noAutofit/>
          </a:bodyPr>
          <a:lstStyle/>
          <a:p>
            <a:pPr algn="r" defTabSz="972000"/>
            <a:r>
              <a:rPr lang="en-US" sz="800">
                <a:solidFill>
                  <a:schemeClr val="bg1">
                    <a:lumMod val="50000"/>
                  </a:schemeClr>
                </a:solidFill>
              </a:rPr>
              <a:t>S11010</a:t>
            </a:r>
          </a:p>
        </p:txBody>
      </p:sp>
      <p:sp>
        <p:nvSpPr>
          <p:cNvPr id="7" name="Date Placeholder 6">
            <a:extLst>
              <a:ext uri="{FF2B5EF4-FFF2-40B4-BE49-F238E27FC236}">
                <a16:creationId xmlns:a16="http://schemas.microsoft.com/office/drawing/2014/main" id="{D37805F2-F64C-4816-B6E9-7621B8A5342B}"/>
              </a:ext>
            </a:extLst>
          </p:cNvPr>
          <p:cNvSpPr>
            <a:spLocks noGrp="1"/>
          </p:cNvSpPr>
          <p:nvPr>
            <p:ph type="dt" sz="half" idx="22"/>
          </p:nvPr>
        </p:nvSpPr>
        <p:spPr/>
        <p:txBody>
          <a:bodyPr/>
          <a:lstStyle/>
          <a:p>
            <a:fld id="{9DD29FC4-6C5D-4FDE-93FA-BE4B0C7FD163}" type="datetime1">
              <a:rPr lang="en-US" smtClean="0"/>
              <a:t>2/9/2026</a:t>
            </a:fld>
            <a:endParaRPr lang="en-US"/>
          </a:p>
        </p:txBody>
      </p:sp>
      <p:sp>
        <p:nvSpPr>
          <p:cNvPr id="8" name="Footer Placeholder 7">
            <a:extLst>
              <a:ext uri="{FF2B5EF4-FFF2-40B4-BE49-F238E27FC236}">
                <a16:creationId xmlns:a16="http://schemas.microsoft.com/office/drawing/2014/main" id="{B9CA24CA-7FC1-4CC3-8F5E-996AF8BA1482}"/>
              </a:ext>
            </a:extLst>
          </p:cNvPr>
          <p:cNvSpPr>
            <a:spLocks noGrp="1"/>
          </p:cNvSpPr>
          <p:nvPr>
            <p:ph type="ftr" sz="quarter" idx="23"/>
          </p:nvPr>
        </p:nvSpPr>
        <p:spPr/>
        <p:txBody>
          <a:bodyPr/>
          <a:lstStyle/>
          <a:p>
            <a:r>
              <a:rPr lang="en-US"/>
              <a:t>© 2025 SAG ARIS GmbH. All rights reserved.</a:t>
            </a:r>
          </a:p>
        </p:txBody>
      </p:sp>
      <p:sp>
        <p:nvSpPr>
          <p:cNvPr id="10" name="Slide Number Placeholder 9">
            <a:extLst>
              <a:ext uri="{FF2B5EF4-FFF2-40B4-BE49-F238E27FC236}">
                <a16:creationId xmlns:a16="http://schemas.microsoft.com/office/drawing/2014/main" id="{782BDE36-1A1D-410B-96A0-FDCAB934B5F4}"/>
              </a:ext>
            </a:extLst>
          </p:cNvPr>
          <p:cNvSpPr>
            <a:spLocks noGrp="1"/>
          </p:cNvSpPr>
          <p:nvPr>
            <p:ph type="sldNum" sz="quarter" idx="24"/>
          </p:nvPr>
        </p:nvSpPr>
        <p:spPr/>
        <p:txBody>
          <a:bodyPr/>
          <a:lstStyle/>
          <a:p>
            <a:fld id="{22FF84AA-2C76-4AF1-8502-73D25D47F37C}" type="slidenum">
              <a:rPr lang="en-US" noProof="0" smtClean="0"/>
              <a:pPr/>
              <a:t>‹#›</a:t>
            </a:fld>
            <a:endParaRPr lang="en-US" noProof="0"/>
          </a:p>
        </p:txBody>
      </p:sp>
      <p:sp>
        <p:nvSpPr>
          <p:cNvPr id="3" name="MIO_Placeholder_Mapping" hidden="1">
            <a:extLst>
              <a:ext uri="{FF2B5EF4-FFF2-40B4-BE49-F238E27FC236}">
                <a16:creationId xmlns:a16="http://schemas.microsoft.com/office/drawing/2014/main" id="{20789925-39DD-2CCD-1CF5-A64D5D148310}"/>
              </a:ext>
            </a:extLst>
          </p:cNvPr>
          <p:cNvSpPr/>
          <p:nvPr>
            <p:custDataLst>
              <p:tags r:id="rId2"/>
            </p:custDataLst>
          </p:nvPr>
        </p:nvSpPr>
        <p:spPr>
          <a:xfrm>
            <a:off x="0" y="0"/>
            <a:ext cx="0" cy="0"/>
          </a:xfrm>
          <a:prstGeom prst="rect">
            <a:avLst/>
          </a:prstGeom>
          <a:solidFill>
            <a:schemeClr val="bg2"/>
          </a:solidFill>
          <a:ln>
            <a:noFill/>
          </a:ln>
        </p:spPr>
        <p:style>
          <a:lnRef idx="3">
            <a:schemeClr val="lt1"/>
          </a:lnRef>
          <a:fillRef idx="1">
            <a:schemeClr val="accent1"/>
          </a:fillRef>
          <a:effectRef idx="2">
            <a:schemeClr val="accent1"/>
          </a:effectRef>
          <a:fontRef idx="minor">
            <a:schemeClr val="lt1"/>
          </a:fontRef>
        </p:style>
        <p:txBody>
          <a:bodyPr lIns="97200" tIns="97200" rIns="97200" bIns="97200" rtlCol="0" anchor="ctr"/>
          <a:lstStyle/>
          <a:p>
            <a:pPr algn="ctr" defTabSz="972000">
              <a:lnSpc>
                <a:spcPct val="120000"/>
              </a:lnSpc>
              <a:spcAft>
                <a:spcPts val="700"/>
              </a:spcAft>
            </a:pPr>
            <a:endParaRPr lang="en-US">
              <a:solidFill>
                <a:schemeClr val="tx1"/>
              </a:solidFill>
            </a:endParaRPr>
          </a:p>
        </p:txBody>
      </p:sp>
      <p:sp>
        <p:nvSpPr>
          <p:cNvPr id="4" name="Flight Mode" hidden="1">
            <a:extLst>
              <a:ext uri="{FF2B5EF4-FFF2-40B4-BE49-F238E27FC236}">
                <a16:creationId xmlns:a16="http://schemas.microsoft.com/office/drawing/2014/main" id="{A7352ACD-990B-7EA4-21C0-86E10E89C484}"/>
              </a:ext>
            </a:extLst>
          </p:cNvPr>
          <p:cNvSpPr>
            <a:spLocks/>
          </p:cNvSpPr>
          <p:nvPr>
            <p:custDataLst>
              <p:tags r:id="rId3"/>
            </p:custDataLst>
          </p:nvPr>
        </p:nvSpPr>
        <p:spPr>
          <a:xfrm>
            <a:off x="10056814" y="6056313"/>
            <a:ext cx="1981200" cy="696098"/>
          </a:xfrm>
          <a:prstGeom prst="rect">
            <a:avLst/>
          </a:prstGeom>
          <a:solidFill>
            <a:schemeClr val="bg1"/>
          </a:solidFill>
          <a:ln>
            <a:noFill/>
          </a:ln>
        </p:spPr>
        <p:style>
          <a:lnRef idx="3">
            <a:schemeClr val="lt1"/>
          </a:lnRef>
          <a:fillRef idx="1">
            <a:schemeClr val="accent1"/>
          </a:fillRef>
          <a:effectRef idx="2">
            <a:schemeClr val="accent1"/>
          </a:effectRef>
          <a:fontRef idx="minor">
            <a:schemeClr val="lt1"/>
          </a:fontRef>
        </p:style>
        <p:txBody>
          <a:bodyPr lIns="97200" tIns="97200" rIns="97200" bIns="97200" rtlCol="0" anchor="ctr"/>
          <a:lstStyle/>
          <a:p>
            <a:pPr algn="ctr" defTabSz="972000">
              <a:lnSpc>
                <a:spcPct val="120000"/>
              </a:lnSpc>
              <a:spcAft>
                <a:spcPts val="700"/>
              </a:spcAft>
            </a:pPr>
            <a:endParaRPr lang="de-DE">
              <a:solidFill>
                <a:schemeClr val="tx1"/>
              </a:solidFill>
            </a:endParaRPr>
          </a:p>
        </p:txBody>
      </p:sp>
      <p:sp>
        <p:nvSpPr>
          <p:cNvPr id="5" name="MIO_LOGOPLACEHOLDER#Light" hidden="1">
            <a:extLst>
              <a:ext uri="{FF2B5EF4-FFF2-40B4-BE49-F238E27FC236}">
                <a16:creationId xmlns:a16="http://schemas.microsoft.com/office/drawing/2014/main" id="{0BAE28FA-BC05-5A5D-8A2A-2EB807B8ECDA}"/>
              </a:ext>
            </a:extLst>
          </p:cNvPr>
          <p:cNvSpPr/>
          <p:nvPr/>
        </p:nvSpPr>
        <p:spPr>
          <a:xfrm>
            <a:off x="9946331" y="6149070"/>
            <a:ext cx="1933416" cy="538377"/>
          </a:xfrm>
          <a:prstGeom prst="rect">
            <a:avLst/>
          </a:prstGeom>
          <a:solidFill>
            <a:schemeClr val="bg2"/>
          </a:solidFill>
          <a:ln>
            <a:noFill/>
          </a:ln>
        </p:spPr>
        <p:style>
          <a:lnRef idx="3">
            <a:schemeClr val="lt1"/>
          </a:lnRef>
          <a:fillRef idx="1">
            <a:schemeClr val="accent1"/>
          </a:fillRef>
          <a:effectRef idx="2">
            <a:schemeClr val="accent1"/>
          </a:effectRef>
          <a:fontRef idx="minor">
            <a:schemeClr val="lt1"/>
          </a:fontRef>
        </p:style>
        <p:txBody>
          <a:bodyPr lIns="97200" tIns="97200" rIns="97200" bIns="97200" rtlCol="0" anchor="ctr"/>
          <a:lstStyle/>
          <a:p>
            <a:pPr algn="ctr" defTabSz="972000">
              <a:lnSpc>
                <a:spcPct val="120000"/>
              </a:lnSpc>
              <a:spcAft>
                <a:spcPts val="700"/>
              </a:spcAft>
            </a:pPr>
            <a:endParaRPr lang="en-US">
              <a:solidFill>
                <a:schemeClr val="tx1"/>
              </a:solidFill>
            </a:endParaRPr>
          </a:p>
        </p:txBody>
      </p:sp>
    </p:spTree>
    <p:extLst>
      <p:ext uri="{BB962C8B-B14F-4D97-AF65-F5344CB8AC3E}">
        <p14:creationId xmlns:p14="http://schemas.microsoft.com/office/powerpoint/2010/main" val="2163320015"/>
      </p:ext>
    </p:extLst>
  </p:cSld>
  <p:clrMapOvr>
    <a:overrideClrMapping bg1="dk1" tx1="lt1" bg2="dk2" tx2="lt2" accent1="accent1" accent2="accent2" accent3="accent3" accent4="accent4" accent5="accent5" accent6="accent6" hlink="hlink" folHlink="folHlink"/>
  </p:clrMapOvr>
  <p:hf hdr="0"/>
  <p:extLst>
    <p:ext uri="{DCECCB84-F9BA-43D5-87BE-67443E8EF086}">
      <p15:sldGuideLst xmlns:p15="http://schemas.microsoft.com/office/powerpoint/2012/main">
        <p15:guide id="1" pos="228">
          <p15:clr>
            <a:srgbClr val="547EBF"/>
          </p15:clr>
        </p15:guide>
        <p15:guide id="2" orient="horz" pos="874">
          <p15:clr>
            <a:srgbClr val="547EBF"/>
          </p15:clr>
        </p15:guide>
        <p15:guide id="3" pos="7452">
          <p15:clr>
            <a:srgbClr val="547EBF"/>
          </p15:clr>
        </p15:guide>
        <p15:guide id="4" orient="horz" pos="3813">
          <p15:clr>
            <a:srgbClr val="547EBF"/>
          </p15:clr>
        </p15:guide>
        <p15:guide id="5" orient="horz" pos="3874">
          <p15:clr>
            <a:srgbClr val="547EBF"/>
          </p15:clr>
        </p15:guide>
        <p15:guide id="6" orient="horz" pos="3997">
          <p15:clr>
            <a:srgbClr val="547EBF"/>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5B4E8-3F93-3151-2D50-CB6410996586}"/>
              </a:ext>
            </a:extLst>
          </p:cNvPr>
          <p:cNvSpPr>
            <a:spLocks noGrp="1"/>
          </p:cNvSpPr>
          <p:nvPr>
            <p:ph type="title"/>
          </p:nvPr>
        </p:nvSpPr>
        <p:spPr>
          <a:xfrm>
            <a:off x="551384" y="332712"/>
            <a:ext cx="11088000" cy="360000"/>
          </a:xfrm>
        </p:spPr>
        <p:txBody>
          <a:bodyPr/>
          <a:lstStyle/>
          <a:p>
            <a:r>
              <a:rPr lang="en-US"/>
              <a:t>Click to edit Master title style</a:t>
            </a:r>
          </a:p>
        </p:txBody>
      </p:sp>
      <p:sp>
        <p:nvSpPr>
          <p:cNvPr id="5" name="Footer Placeholder 4">
            <a:extLst>
              <a:ext uri="{FF2B5EF4-FFF2-40B4-BE49-F238E27FC236}">
                <a16:creationId xmlns:a16="http://schemas.microsoft.com/office/drawing/2014/main" id="{B57D85EC-9792-B92C-140C-F9FC536EBACB}"/>
              </a:ext>
            </a:extLst>
          </p:cNvPr>
          <p:cNvSpPr>
            <a:spLocks noGrp="1"/>
          </p:cNvSpPr>
          <p:nvPr>
            <p:ph type="ftr" sz="quarter" idx="13"/>
          </p:nvPr>
        </p:nvSpPr>
        <p:spPr/>
        <p:txBody>
          <a:bodyPr/>
          <a:lstStyle>
            <a:lvl1pPr>
              <a:defRPr b="0"/>
            </a:lvl1pPr>
          </a:lstStyle>
          <a:p>
            <a:r>
              <a:rPr lang="en-US"/>
              <a:t>© SAG ARIS GmbH. All rights reserved.</a:t>
            </a:r>
            <a:endParaRPr lang="en-US" b="0" dirty="0"/>
          </a:p>
        </p:txBody>
      </p:sp>
      <p:sp>
        <p:nvSpPr>
          <p:cNvPr id="7" name="Slide Number Placeholder 6">
            <a:extLst>
              <a:ext uri="{FF2B5EF4-FFF2-40B4-BE49-F238E27FC236}">
                <a16:creationId xmlns:a16="http://schemas.microsoft.com/office/drawing/2014/main" id="{DEF36D2D-E281-B280-F069-7D8E3A211207}"/>
              </a:ext>
            </a:extLst>
          </p:cNvPr>
          <p:cNvSpPr>
            <a:spLocks noGrp="1"/>
          </p:cNvSpPr>
          <p:nvPr>
            <p:ph type="sldNum" sz="quarter" idx="14"/>
          </p:nvPr>
        </p:nvSpPr>
        <p:spPr/>
        <p:txBody>
          <a:bodyPr/>
          <a:lstStyle/>
          <a:p>
            <a:fld id="{59C7FD53-A61A-46D7-B725-1FF4E056D6EF}" type="slidenum">
              <a:rPr lang="en-US"/>
              <a:pPr/>
              <a:t>‹#›</a:t>
            </a:fld>
            <a:endParaRPr lang="en-US" dirty="0"/>
          </a:p>
        </p:txBody>
      </p:sp>
      <p:sp>
        <p:nvSpPr>
          <p:cNvPr id="3" name="Subtitle 1">
            <a:extLst>
              <a:ext uri="{FF2B5EF4-FFF2-40B4-BE49-F238E27FC236}">
                <a16:creationId xmlns:a16="http://schemas.microsoft.com/office/drawing/2014/main" id="{7C62C148-15C8-6F33-36E7-B562BA437F30}"/>
              </a:ext>
            </a:extLst>
          </p:cNvPr>
          <p:cNvSpPr>
            <a:spLocks noGrp="1"/>
          </p:cNvSpPr>
          <p:nvPr>
            <p:ph type="subTitle" sz="quarter" idx="1"/>
          </p:nvPr>
        </p:nvSpPr>
        <p:spPr>
          <a:xfrm>
            <a:off x="550862" y="707400"/>
            <a:ext cx="11088001" cy="290513"/>
          </a:xfrm>
        </p:spPr>
        <p:txBody>
          <a:bodyPr tIns="50800"/>
          <a:lstStyle>
            <a:lvl1pPr marL="0" indent="0">
              <a:lnSpc>
                <a:spcPct val="100000"/>
              </a:lnSpc>
              <a:spcBef>
                <a:spcPct val="0"/>
              </a:spcBef>
              <a:spcAft>
                <a:spcPts val="0"/>
              </a:spcAft>
              <a:buFontTx/>
              <a:buNone/>
              <a:defRPr b="0" baseline="0">
                <a:solidFill>
                  <a:schemeClr val="tx1"/>
                </a:solidFill>
                <a:latin typeface="+mn-lt"/>
                <a:cs typeface="+mn-cs"/>
              </a:defRPr>
            </a:lvl1pPr>
          </a:lstStyle>
          <a:p>
            <a:pPr lvl="0"/>
            <a:r>
              <a:rPr lang="en-US"/>
              <a:t>Click to edit Master subtitle style</a:t>
            </a:r>
          </a:p>
        </p:txBody>
      </p:sp>
      <p:sp>
        <p:nvSpPr>
          <p:cNvPr id="4" name="Flight Mode" hidden="1">
            <a:extLst>
              <a:ext uri="{FF2B5EF4-FFF2-40B4-BE49-F238E27FC236}">
                <a16:creationId xmlns:a16="http://schemas.microsoft.com/office/drawing/2014/main" id="{B24CA0D4-EC4F-FECD-2A56-6776537F07A1}"/>
              </a:ext>
            </a:extLst>
          </p:cNvPr>
          <p:cNvSpPr/>
          <p:nvPr userDrawn="1">
            <p:custDataLst>
              <p:tags r:id="rId1"/>
            </p:custDataLst>
          </p:nvPr>
        </p:nvSpPr>
        <p:spPr>
          <a:xfrm>
            <a:off x="10488000" y="6150600"/>
            <a:ext cx="1182598" cy="514375"/>
          </a:xfrm>
          <a:prstGeom prst="rect">
            <a:avLst/>
          </a:prstGeom>
          <a:solidFill>
            <a:schemeClr val="bg1"/>
          </a:solidFill>
          <a:ln>
            <a:noFill/>
          </a:ln>
        </p:spPr>
        <p:style>
          <a:lnRef idx="3">
            <a:schemeClr val="lt1"/>
          </a:lnRef>
          <a:fillRef idx="1">
            <a:schemeClr val="accent1"/>
          </a:fillRef>
          <a:effectRef idx="2">
            <a:schemeClr val="accent1"/>
          </a:effectRef>
          <a:fontRef idx="minor">
            <a:schemeClr val="lt1"/>
          </a:fontRef>
        </p:style>
        <p:txBody>
          <a:bodyPr lIns="97200" tIns="97200" rIns="97200" bIns="97200" rtlCol="0" anchor="ctr"/>
          <a:lstStyle/>
          <a:p>
            <a:pPr lvl="0" algn="ctr" defTabSz="972000">
              <a:lnSpc>
                <a:spcPct val="120000"/>
              </a:lnSpc>
              <a:spcAft>
                <a:spcPts val="700"/>
              </a:spcAft>
            </a:pPr>
            <a:endParaRPr lang="en-US" dirty="0">
              <a:solidFill>
                <a:schemeClr val="tx1"/>
              </a:solidFill>
            </a:endParaRPr>
          </a:p>
        </p:txBody>
      </p:sp>
      <p:sp>
        <p:nvSpPr>
          <p:cNvPr id="8" name="MIO_Placeholder_Mapping" hidden="1">
            <a:extLst>
              <a:ext uri="{FF2B5EF4-FFF2-40B4-BE49-F238E27FC236}">
                <a16:creationId xmlns:a16="http://schemas.microsoft.com/office/drawing/2014/main" id="{902278B9-E31E-DD10-2F91-458B128B3012}"/>
              </a:ext>
            </a:extLst>
          </p:cNvPr>
          <p:cNvSpPr/>
          <p:nvPr userDrawn="1">
            <p:custDataLst>
              <p:tags r:id="rId2"/>
            </p:custDataLst>
          </p:nvPr>
        </p:nvSpPr>
        <p:spPr>
          <a:xfrm>
            <a:off x="0" y="0"/>
            <a:ext cx="0" cy="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1885673"/>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 White">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E67FE4A-FE4B-0907-32A9-685AA0F5D811}"/>
              </a:ext>
            </a:extLst>
          </p:cNvPr>
          <p:cNvSpPr>
            <a:spLocks noGrp="1"/>
          </p:cNvSpPr>
          <p:nvPr>
            <p:ph type="ftr" sz="quarter" idx="10"/>
          </p:nvPr>
        </p:nvSpPr>
        <p:spPr/>
        <p:txBody>
          <a:bodyPr/>
          <a:lstStyle/>
          <a:p>
            <a:r>
              <a:rPr lang="en-US"/>
              <a:t>© SAG ARIS GmbH. All rights reserved.</a:t>
            </a:r>
          </a:p>
        </p:txBody>
      </p:sp>
      <p:sp>
        <p:nvSpPr>
          <p:cNvPr id="5" name="Slide Number Placeholder 4">
            <a:extLst>
              <a:ext uri="{FF2B5EF4-FFF2-40B4-BE49-F238E27FC236}">
                <a16:creationId xmlns:a16="http://schemas.microsoft.com/office/drawing/2014/main" id="{529B2386-9131-EA57-ECEF-7CD635278984}"/>
              </a:ext>
            </a:extLst>
          </p:cNvPr>
          <p:cNvSpPr>
            <a:spLocks noGrp="1"/>
          </p:cNvSpPr>
          <p:nvPr>
            <p:ph type="sldNum" sz="quarter" idx="11"/>
          </p:nvPr>
        </p:nvSpPr>
        <p:spPr/>
        <p:txBody>
          <a:bodyPr/>
          <a:lstStyle/>
          <a:p>
            <a:fld id="{59C7FD53-A61A-46D7-B725-1FF4E056D6EF}" type="slidenum">
              <a:rPr lang="en-US"/>
              <a:pPr/>
              <a:t>‹#›</a:t>
            </a:fld>
            <a:endParaRPr lang="en-US"/>
          </a:p>
        </p:txBody>
      </p:sp>
      <p:sp>
        <p:nvSpPr>
          <p:cNvPr id="3" name="Flight Mode" hidden="1">
            <a:extLst>
              <a:ext uri="{FF2B5EF4-FFF2-40B4-BE49-F238E27FC236}">
                <a16:creationId xmlns:a16="http://schemas.microsoft.com/office/drawing/2014/main" id="{3F5CFB7F-97F5-B976-AC16-BF147E59D8FE}"/>
              </a:ext>
            </a:extLst>
          </p:cNvPr>
          <p:cNvSpPr/>
          <p:nvPr userDrawn="1">
            <p:custDataLst>
              <p:tags r:id="rId1"/>
            </p:custDataLst>
          </p:nvPr>
        </p:nvSpPr>
        <p:spPr>
          <a:xfrm>
            <a:off x="10488000" y="6150600"/>
            <a:ext cx="1182598" cy="514375"/>
          </a:xfrm>
          <a:prstGeom prst="rect">
            <a:avLst/>
          </a:prstGeom>
          <a:solidFill>
            <a:schemeClr val="bg1"/>
          </a:solidFill>
          <a:ln>
            <a:noFill/>
          </a:ln>
        </p:spPr>
        <p:style>
          <a:lnRef idx="3">
            <a:schemeClr val="lt1"/>
          </a:lnRef>
          <a:fillRef idx="1">
            <a:schemeClr val="accent1"/>
          </a:fillRef>
          <a:effectRef idx="2">
            <a:schemeClr val="accent1"/>
          </a:effectRef>
          <a:fontRef idx="minor">
            <a:schemeClr val="lt1"/>
          </a:fontRef>
        </p:style>
        <p:txBody>
          <a:bodyPr lIns="97200" tIns="97200" rIns="97200" bIns="97200" rtlCol="0" anchor="ctr"/>
          <a:lstStyle/>
          <a:p>
            <a:pPr lvl="0" algn="ctr" defTabSz="972000">
              <a:lnSpc>
                <a:spcPct val="120000"/>
              </a:lnSpc>
              <a:spcAft>
                <a:spcPts val="700"/>
              </a:spcAft>
            </a:pPr>
            <a:endParaRPr lang="en-US" dirty="0">
              <a:solidFill>
                <a:schemeClr val="tx1"/>
              </a:solidFill>
            </a:endParaRPr>
          </a:p>
        </p:txBody>
      </p:sp>
      <p:sp>
        <p:nvSpPr>
          <p:cNvPr id="4" name="MIO_Placeholder_Mapping" hidden="1">
            <a:extLst>
              <a:ext uri="{FF2B5EF4-FFF2-40B4-BE49-F238E27FC236}">
                <a16:creationId xmlns:a16="http://schemas.microsoft.com/office/drawing/2014/main" id="{3C155270-39D3-43B0-6A7E-41BD74ABCCF7}"/>
              </a:ext>
            </a:extLst>
          </p:cNvPr>
          <p:cNvSpPr/>
          <p:nvPr userDrawn="1">
            <p:custDataLst>
              <p:tags r:id="rId2"/>
            </p:custDataLst>
          </p:nvPr>
        </p:nvSpPr>
        <p:spPr>
          <a:xfrm>
            <a:off x="0" y="0"/>
            <a:ext cx="0" cy="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2911866"/>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4CA95-B765-B39E-237D-5D05319A5A7E}"/>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C58964C5-7FA0-CCCC-1C30-91BD5EBD4B29}"/>
              </a:ext>
            </a:extLst>
          </p:cNvPr>
          <p:cNvSpPr>
            <a:spLocks noGrp="1"/>
          </p:cNvSpPr>
          <p:nvPr>
            <p:ph type="body" sz="quarter" idx="12" hasCustomPrompt="1"/>
          </p:nvPr>
        </p:nvSpPr>
        <p:spPr>
          <a:xfrm>
            <a:off x="551384" y="1196752"/>
            <a:ext cx="5472000" cy="719138"/>
          </a:xfrm>
          <a:solidFill>
            <a:schemeClr val="tx1"/>
          </a:solidFill>
        </p:spPr>
        <p:txBody>
          <a:bodyPr lIns="72000" tIns="72000" rIns="72000" bIns="72000">
            <a:normAutofit/>
          </a:bodyPr>
          <a:lstStyle>
            <a:lvl1pPr>
              <a:lnSpc>
                <a:spcPct val="100000"/>
              </a:lnSpc>
              <a:defRPr sz="1800" b="1">
                <a:solidFill>
                  <a:schemeClr val="bg1"/>
                </a:solidFill>
                <a:latin typeface="+mj-lt"/>
              </a:defRPr>
            </a:lvl1pPr>
          </a:lstStyle>
          <a:p>
            <a:pPr lvl="0"/>
            <a:r>
              <a:rPr lang="en-US"/>
              <a:t>Click to edit Master text styles </a:t>
            </a:r>
          </a:p>
        </p:txBody>
      </p:sp>
      <p:sp>
        <p:nvSpPr>
          <p:cNvPr id="9" name="Text Placeholder 5">
            <a:extLst>
              <a:ext uri="{FF2B5EF4-FFF2-40B4-BE49-F238E27FC236}">
                <a16:creationId xmlns:a16="http://schemas.microsoft.com/office/drawing/2014/main" id="{0F777FB8-224A-FE2F-EE47-EF094DBD703F}"/>
              </a:ext>
            </a:extLst>
          </p:cNvPr>
          <p:cNvSpPr>
            <a:spLocks noGrp="1"/>
          </p:cNvSpPr>
          <p:nvPr>
            <p:ph type="body" sz="quarter" idx="13"/>
          </p:nvPr>
        </p:nvSpPr>
        <p:spPr>
          <a:xfrm>
            <a:off x="6168008" y="1196752"/>
            <a:ext cx="5472000" cy="719138"/>
          </a:xfrm>
          <a:solidFill>
            <a:schemeClr val="tx1"/>
          </a:solidFill>
        </p:spPr>
        <p:txBody>
          <a:bodyPr lIns="72000" tIns="72000" rIns="72000" bIns="72000">
            <a:normAutofit/>
          </a:bodyPr>
          <a:lstStyle>
            <a:lvl1pPr>
              <a:lnSpc>
                <a:spcPct val="100000"/>
              </a:lnSpc>
              <a:defRPr sz="1800" b="1">
                <a:solidFill>
                  <a:schemeClr val="bg1"/>
                </a:solidFill>
                <a:latin typeface="+mj-lt"/>
              </a:defRPr>
            </a:lvl1pPr>
          </a:lstStyle>
          <a:p>
            <a:pPr lvl="0"/>
            <a:r>
              <a:rPr lang="en-US"/>
              <a:t>Click to edit Master text styles</a:t>
            </a:r>
          </a:p>
        </p:txBody>
      </p:sp>
      <p:sp>
        <p:nvSpPr>
          <p:cNvPr id="11" name="Content Placeholder 10">
            <a:extLst>
              <a:ext uri="{FF2B5EF4-FFF2-40B4-BE49-F238E27FC236}">
                <a16:creationId xmlns:a16="http://schemas.microsoft.com/office/drawing/2014/main" id="{8C4F5225-98C4-062A-B081-A82119FFF644}"/>
              </a:ext>
            </a:extLst>
          </p:cNvPr>
          <p:cNvSpPr>
            <a:spLocks noGrp="1"/>
          </p:cNvSpPr>
          <p:nvPr>
            <p:ph sz="quarter" idx="14"/>
          </p:nvPr>
        </p:nvSpPr>
        <p:spPr>
          <a:xfrm>
            <a:off x="550863" y="2060848"/>
            <a:ext cx="5472000" cy="40319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0">
            <a:extLst>
              <a:ext uri="{FF2B5EF4-FFF2-40B4-BE49-F238E27FC236}">
                <a16:creationId xmlns:a16="http://schemas.microsoft.com/office/drawing/2014/main" id="{CB06AA18-1927-8C17-4E9F-320FA4A676AB}"/>
              </a:ext>
            </a:extLst>
          </p:cNvPr>
          <p:cNvSpPr>
            <a:spLocks noGrp="1"/>
          </p:cNvSpPr>
          <p:nvPr>
            <p:ph sz="quarter" idx="15"/>
          </p:nvPr>
        </p:nvSpPr>
        <p:spPr>
          <a:xfrm>
            <a:off x="6168616" y="2060848"/>
            <a:ext cx="5472000" cy="40319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D1AA604-BA37-C370-0E4E-A2AB289F33EF}"/>
              </a:ext>
            </a:extLst>
          </p:cNvPr>
          <p:cNvSpPr>
            <a:spLocks noGrp="1"/>
          </p:cNvSpPr>
          <p:nvPr>
            <p:ph type="ftr" sz="quarter" idx="16"/>
          </p:nvPr>
        </p:nvSpPr>
        <p:spPr/>
        <p:txBody>
          <a:bodyPr/>
          <a:lstStyle/>
          <a:p>
            <a:r>
              <a:rPr lang="en-US"/>
              <a:t>© SAG ARIS GmbH. All rights reserved.</a:t>
            </a:r>
          </a:p>
        </p:txBody>
      </p:sp>
      <p:sp>
        <p:nvSpPr>
          <p:cNvPr id="7" name="Slide Number Placeholder 6">
            <a:extLst>
              <a:ext uri="{FF2B5EF4-FFF2-40B4-BE49-F238E27FC236}">
                <a16:creationId xmlns:a16="http://schemas.microsoft.com/office/drawing/2014/main" id="{6E97C579-1B43-D1E2-6B68-F80458FBE4A2}"/>
              </a:ext>
            </a:extLst>
          </p:cNvPr>
          <p:cNvSpPr>
            <a:spLocks noGrp="1"/>
          </p:cNvSpPr>
          <p:nvPr>
            <p:ph type="sldNum" sz="quarter" idx="17"/>
          </p:nvPr>
        </p:nvSpPr>
        <p:spPr/>
        <p:txBody>
          <a:bodyPr/>
          <a:lstStyle/>
          <a:p>
            <a:fld id="{59C7FD53-A61A-46D7-B725-1FF4E056D6EF}" type="slidenum">
              <a:rPr lang="en-US"/>
              <a:pPr/>
              <a:t>‹#›</a:t>
            </a:fld>
            <a:endParaRPr lang="en-US"/>
          </a:p>
        </p:txBody>
      </p:sp>
      <p:sp>
        <p:nvSpPr>
          <p:cNvPr id="3" name="Subtitle 1">
            <a:extLst>
              <a:ext uri="{FF2B5EF4-FFF2-40B4-BE49-F238E27FC236}">
                <a16:creationId xmlns:a16="http://schemas.microsoft.com/office/drawing/2014/main" id="{08A01AEB-F5F0-8156-CAFE-8663314DD23A}"/>
              </a:ext>
            </a:extLst>
          </p:cNvPr>
          <p:cNvSpPr>
            <a:spLocks noGrp="1"/>
          </p:cNvSpPr>
          <p:nvPr>
            <p:ph type="subTitle" sz="quarter" idx="1"/>
          </p:nvPr>
        </p:nvSpPr>
        <p:spPr>
          <a:xfrm>
            <a:off x="550862" y="707400"/>
            <a:ext cx="11088001" cy="290513"/>
          </a:xfrm>
        </p:spPr>
        <p:txBody>
          <a:bodyPr tIns="50800"/>
          <a:lstStyle>
            <a:lvl1pPr marL="0" indent="0">
              <a:lnSpc>
                <a:spcPct val="100000"/>
              </a:lnSpc>
              <a:spcBef>
                <a:spcPct val="0"/>
              </a:spcBef>
              <a:spcAft>
                <a:spcPts val="765"/>
              </a:spcAft>
              <a:buFontTx/>
              <a:buNone/>
              <a:defRPr b="0" baseline="0">
                <a:solidFill>
                  <a:schemeClr val="tx1"/>
                </a:solidFill>
                <a:latin typeface="+mn-lt"/>
                <a:cs typeface="+mn-cs"/>
              </a:defRPr>
            </a:lvl1pPr>
          </a:lstStyle>
          <a:p>
            <a:pPr lvl="0"/>
            <a:r>
              <a:rPr lang="en-US"/>
              <a:t>Click to edit Master subtitle style</a:t>
            </a:r>
          </a:p>
        </p:txBody>
      </p:sp>
      <p:sp>
        <p:nvSpPr>
          <p:cNvPr id="4" name="Flight Mode" hidden="1">
            <a:extLst>
              <a:ext uri="{FF2B5EF4-FFF2-40B4-BE49-F238E27FC236}">
                <a16:creationId xmlns:a16="http://schemas.microsoft.com/office/drawing/2014/main" id="{26F0315E-1E03-9383-A6B4-DDE6FDF05CA6}"/>
              </a:ext>
            </a:extLst>
          </p:cNvPr>
          <p:cNvSpPr/>
          <p:nvPr userDrawn="1">
            <p:custDataLst>
              <p:tags r:id="rId1"/>
            </p:custDataLst>
          </p:nvPr>
        </p:nvSpPr>
        <p:spPr>
          <a:xfrm>
            <a:off x="10488000" y="6150600"/>
            <a:ext cx="1182598" cy="514375"/>
          </a:xfrm>
          <a:prstGeom prst="rect">
            <a:avLst/>
          </a:prstGeom>
          <a:solidFill>
            <a:schemeClr val="bg1"/>
          </a:solidFill>
          <a:ln>
            <a:noFill/>
          </a:ln>
        </p:spPr>
        <p:style>
          <a:lnRef idx="3">
            <a:schemeClr val="lt1"/>
          </a:lnRef>
          <a:fillRef idx="1">
            <a:schemeClr val="accent1"/>
          </a:fillRef>
          <a:effectRef idx="2">
            <a:schemeClr val="accent1"/>
          </a:effectRef>
          <a:fontRef idx="minor">
            <a:schemeClr val="lt1"/>
          </a:fontRef>
        </p:style>
        <p:txBody>
          <a:bodyPr lIns="97200" tIns="97200" rIns="97200" bIns="97200" rtlCol="0" anchor="ctr"/>
          <a:lstStyle/>
          <a:p>
            <a:pPr lvl="0" algn="ctr" defTabSz="972000">
              <a:lnSpc>
                <a:spcPct val="120000"/>
              </a:lnSpc>
              <a:spcAft>
                <a:spcPts val="700"/>
              </a:spcAft>
            </a:pPr>
            <a:endParaRPr lang="en-US" dirty="0">
              <a:solidFill>
                <a:schemeClr val="tx1"/>
              </a:solidFill>
            </a:endParaRPr>
          </a:p>
        </p:txBody>
      </p:sp>
      <p:sp>
        <p:nvSpPr>
          <p:cNvPr id="8" name="MIO_Placeholder_Mapping" hidden="1">
            <a:extLst>
              <a:ext uri="{FF2B5EF4-FFF2-40B4-BE49-F238E27FC236}">
                <a16:creationId xmlns:a16="http://schemas.microsoft.com/office/drawing/2014/main" id="{92EB7CFD-6BAF-8FF9-B539-39717A2D081E}"/>
              </a:ext>
            </a:extLst>
          </p:cNvPr>
          <p:cNvSpPr/>
          <p:nvPr userDrawn="1">
            <p:custDataLst>
              <p:tags r:id="rId2"/>
            </p:custDataLst>
          </p:nvPr>
        </p:nvSpPr>
        <p:spPr>
          <a:xfrm>
            <a:off x="0" y="0"/>
            <a:ext cx="0" cy="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5479312"/>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Pict 3 Contents - Whit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9C7BA17-7D21-318B-4D20-EEE6951DED0F}"/>
              </a:ext>
            </a:extLst>
          </p:cNvPr>
          <p:cNvSpPr>
            <a:spLocks noGrp="1"/>
          </p:cNvSpPr>
          <p:nvPr>
            <p:ph type="pic" sz="quarter" idx="12"/>
          </p:nvPr>
        </p:nvSpPr>
        <p:spPr>
          <a:xfrm>
            <a:off x="550862" y="332696"/>
            <a:ext cx="11090276" cy="2375579"/>
          </a:xfrm>
          <a:pattFill prst="wdUpDiag">
            <a:fgClr>
              <a:schemeClr val="bg1"/>
            </a:fgClr>
            <a:bgClr>
              <a:schemeClr val="bg2"/>
            </a:bgClr>
          </a:pattFill>
        </p:spPr>
        <p:txBody>
          <a:bodyPr/>
          <a:lstStyle/>
          <a:p>
            <a:r>
              <a:rPr lang="en-US"/>
              <a:t>Click icon to add picture</a:t>
            </a:r>
          </a:p>
        </p:txBody>
      </p:sp>
      <p:sp>
        <p:nvSpPr>
          <p:cNvPr id="2" name="Title 1">
            <a:extLst>
              <a:ext uri="{FF2B5EF4-FFF2-40B4-BE49-F238E27FC236}">
                <a16:creationId xmlns:a16="http://schemas.microsoft.com/office/drawing/2014/main" id="{E3C7A30D-F73C-15D2-F503-F64A71A017C5}"/>
              </a:ext>
            </a:extLst>
          </p:cNvPr>
          <p:cNvSpPr>
            <a:spLocks noGrp="1"/>
          </p:cNvSpPr>
          <p:nvPr>
            <p:ph type="title"/>
          </p:nvPr>
        </p:nvSpPr>
        <p:spPr>
          <a:xfrm>
            <a:off x="479376" y="548680"/>
            <a:ext cx="8496349" cy="648072"/>
          </a:xfrm>
          <a:solidFill>
            <a:schemeClr val="bg1"/>
          </a:solidFill>
        </p:spPr>
        <p:txBody>
          <a:bodyPr lIns="72000" anchor="ctr"/>
          <a:lstStyle/>
          <a:p>
            <a:r>
              <a:rPr lang="en-US"/>
              <a:t>Click to edit Master title style</a:t>
            </a:r>
            <a:endParaRPr lang="en-US" dirty="0"/>
          </a:p>
        </p:txBody>
      </p:sp>
      <p:sp>
        <p:nvSpPr>
          <p:cNvPr id="8" name="Text Placeholder 7">
            <a:extLst>
              <a:ext uri="{FF2B5EF4-FFF2-40B4-BE49-F238E27FC236}">
                <a16:creationId xmlns:a16="http://schemas.microsoft.com/office/drawing/2014/main" id="{ED9446A4-609A-8903-AF39-EC6E95AAAE71}"/>
              </a:ext>
            </a:extLst>
          </p:cNvPr>
          <p:cNvSpPr>
            <a:spLocks noGrp="1"/>
          </p:cNvSpPr>
          <p:nvPr>
            <p:ph type="body" sz="quarter" idx="13"/>
          </p:nvPr>
        </p:nvSpPr>
        <p:spPr>
          <a:xfrm>
            <a:off x="550864" y="2852738"/>
            <a:ext cx="3600450" cy="792162"/>
          </a:xfrm>
          <a:solidFill>
            <a:schemeClr val="tx1"/>
          </a:solidFill>
        </p:spPr>
        <p:txBody>
          <a:bodyPr lIns="72000" tIns="72000" rIns="72000" bIns="72000">
            <a:normAutofit/>
          </a:bodyPr>
          <a:lstStyle>
            <a:lvl1pPr>
              <a:defRPr sz="1800" b="1">
                <a:solidFill>
                  <a:schemeClr val="bg1"/>
                </a:solidFill>
                <a:latin typeface="+mj-lt"/>
              </a:defRPr>
            </a:lvl1pPr>
          </a:lstStyle>
          <a:p>
            <a:pPr lvl="0"/>
            <a:r>
              <a:rPr lang="en-US"/>
              <a:t>Click to edit Master text styles</a:t>
            </a:r>
          </a:p>
        </p:txBody>
      </p:sp>
      <p:sp>
        <p:nvSpPr>
          <p:cNvPr id="9" name="Text Placeholder 7">
            <a:extLst>
              <a:ext uri="{FF2B5EF4-FFF2-40B4-BE49-F238E27FC236}">
                <a16:creationId xmlns:a16="http://schemas.microsoft.com/office/drawing/2014/main" id="{5E16756C-ABB1-5F68-A966-50D77CF2C661}"/>
              </a:ext>
            </a:extLst>
          </p:cNvPr>
          <p:cNvSpPr>
            <a:spLocks noGrp="1"/>
          </p:cNvSpPr>
          <p:nvPr>
            <p:ph type="body" sz="quarter" idx="14"/>
          </p:nvPr>
        </p:nvSpPr>
        <p:spPr>
          <a:xfrm>
            <a:off x="4295800" y="2852738"/>
            <a:ext cx="3600450" cy="792162"/>
          </a:xfrm>
          <a:solidFill>
            <a:schemeClr val="tx1"/>
          </a:solidFill>
        </p:spPr>
        <p:txBody>
          <a:bodyPr lIns="72000" tIns="72000" rIns="72000" bIns="72000">
            <a:normAutofit/>
          </a:bodyPr>
          <a:lstStyle>
            <a:lvl1pPr>
              <a:defRPr sz="1800" b="1">
                <a:solidFill>
                  <a:schemeClr val="bg1"/>
                </a:solidFill>
                <a:latin typeface="+mj-lt"/>
              </a:defRPr>
            </a:lvl1pPr>
          </a:lstStyle>
          <a:p>
            <a:pPr lvl="0"/>
            <a:r>
              <a:rPr lang="en-US"/>
              <a:t>Click to edit Master text styles</a:t>
            </a:r>
          </a:p>
        </p:txBody>
      </p:sp>
      <p:sp>
        <p:nvSpPr>
          <p:cNvPr id="10" name="Text Placeholder 7">
            <a:extLst>
              <a:ext uri="{FF2B5EF4-FFF2-40B4-BE49-F238E27FC236}">
                <a16:creationId xmlns:a16="http://schemas.microsoft.com/office/drawing/2014/main" id="{560557CF-767A-4879-9E54-F322A83EFB4B}"/>
              </a:ext>
            </a:extLst>
          </p:cNvPr>
          <p:cNvSpPr>
            <a:spLocks noGrp="1"/>
          </p:cNvSpPr>
          <p:nvPr>
            <p:ph type="body" sz="quarter" idx="15"/>
          </p:nvPr>
        </p:nvSpPr>
        <p:spPr>
          <a:xfrm>
            <a:off x="8040216" y="2852738"/>
            <a:ext cx="3600450" cy="792162"/>
          </a:xfrm>
          <a:solidFill>
            <a:schemeClr val="tx1"/>
          </a:solidFill>
        </p:spPr>
        <p:txBody>
          <a:bodyPr lIns="72000" tIns="72000" rIns="72000" bIns="72000">
            <a:normAutofit/>
          </a:bodyPr>
          <a:lstStyle>
            <a:lvl1pPr>
              <a:defRPr sz="1800" b="1">
                <a:solidFill>
                  <a:schemeClr val="bg1"/>
                </a:solidFill>
                <a:latin typeface="+mj-lt"/>
              </a:defRPr>
            </a:lvl1pPr>
          </a:lstStyle>
          <a:p>
            <a:pPr lvl="0"/>
            <a:r>
              <a:rPr lang="en-US"/>
              <a:t>Click to edit Master text styles</a:t>
            </a:r>
          </a:p>
        </p:txBody>
      </p:sp>
      <p:sp>
        <p:nvSpPr>
          <p:cNvPr id="12" name="Content Placeholder 11">
            <a:extLst>
              <a:ext uri="{FF2B5EF4-FFF2-40B4-BE49-F238E27FC236}">
                <a16:creationId xmlns:a16="http://schemas.microsoft.com/office/drawing/2014/main" id="{8E2596B3-F94E-6905-179D-41B90E572F7F}"/>
              </a:ext>
            </a:extLst>
          </p:cNvPr>
          <p:cNvSpPr>
            <a:spLocks noGrp="1"/>
          </p:cNvSpPr>
          <p:nvPr>
            <p:ph sz="quarter" idx="16"/>
          </p:nvPr>
        </p:nvSpPr>
        <p:spPr>
          <a:xfrm>
            <a:off x="550863" y="3789364"/>
            <a:ext cx="3600450" cy="2303462"/>
          </a:xfrm>
        </p:spPr>
        <p:txBody>
          <a:bodyPr l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1">
            <a:extLst>
              <a:ext uri="{FF2B5EF4-FFF2-40B4-BE49-F238E27FC236}">
                <a16:creationId xmlns:a16="http://schemas.microsoft.com/office/drawing/2014/main" id="{BD106324-B2FC-9BA6-67EE-C0D5D3373CA2}"/>
              </a:ext>
            </a:extLst>
          </p:cNvPr>
          <p:cNvSpPr>
            <a:spLocks noGrp="1"/>
          </p:cNvSpPr>
          <p:nvPr>
            <p:ph sz="quarter" idx="17"/>
          </p:nvPr>
        </p:nvSpPr>
        <p:spPr>
          <a:xfrm>
            <a:off x="4295800" y="3789364"/>
            <a:ext cx="3600450" cy="2303462"/>
          </a:xfrm>
        </p:spPr>
        <p:txBody>
          <a:bodyPr l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1">
            <a:extLst>
              <a:ext uri="{FF2B5EF4-FFF2-40B4-BE49-F238E27FC236}">
                <a16:creationId xmlns:a16="http://schemas.microsoft.com/office/drawing/2014/main" id="{BB8B9043-3D0F-7EE2-759C-E27CF5EFE9FF}"/>
              </a:ext>
            </a:extLst>
          </p:cNvPr>
          <p:cNvSpPr>
            <a:spLocks noGrp="1"/>
          </p:cNvSpPr>
          <p:nvPr>
            <p:ph sz="quarter" idx="18"/>
          </p:nvPr>
        </p:nvSpPr>
        <p:spPr>
          <a:xfrm>
            <a:off x="8040216" y="3789364"/>
            <a:ext cx="3600450" cy="2303462"/>
          </a:xfrm>
        </p:spPr>
        <p:txBody>
          <a:bodyPr l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50E9D04-6A20-2C61-BF39-3587F111B480}"/>
              </a:ext>
            </a:extLst>
          </p:cNvPr>
          <p:cNvSpPr>
            <a:spLocks noGrp="1"/>
          </p:cNvSpPr>
          <p:nvPr>
            <p:ph type="ftr" sz="quarter" idx="19"/>
          </p:nvPr>
        </p:nvSpPr>
        <p:spPr/>
        <p:txBody>
          <a:bodyPr/>
          <a:lstStyle/>
          <a:p>
            <a:r>
              <a:rPr lang="en-US"/>
              <a:t>© SAG ARIS GmbH. All rights reserved.</a:t>
            </a:r>
          </a:p>
        </p:txBody>
      </p:sp>
      <p:sp>
        <p:nvSpPr>
          <p:cNvPr id="7" name="Slide Number Placeholder 6">
            <a:extLst>
              <a:ext uri="{FF2B5EF4-FFF2-40B4-BE49-F238E27FC236}">
                <a16:creationId xmlns:a16="http://schemas.microsoft.com/office/drawing/2014/main" id="{0409232B-629D-D527-D661-447E34994FF3}"/>
              </a:ext>
            </a:extLst>
          </p:cNvPr>
          <p:cNvSpPr>
            <a:spLocks noGrp="1"/>
          </p:cNvSpPr>
          <p:nvPr>
            <p:ph type="sldNum" sz="quarter" idx="20"/>
          </p:nvPr>
        </p:nvSpPr>
        <p:spPr/>
        <p:txBody>
          <a:bodyPr/>
          <a:lstStyle/>
          <a:p>
            <a:fld id="{59C7FD53-A61A-46D7-B725-1FF4E056D6EF}" type="slidenum">
              <a:rPr lang="en-US"/>
              <a:pPr/>
              <a:t>‹#›</a:t>
            </a:fld>
            <a:endParaRPr lang="en-US"/>
          </a:p>
        </p:txBody>
      </p:sp>
      <p:sp>
        <p:nvSpPr>
          <p:cNvPr id="3" name="Flight Mode" hidden="1">
            <a:extLst>
              <a:ext uri="{FF2B5EF4-FFF2-40B4-BE49-F238E27FC236}">
                <a16:creationId xmlns:a16="http://schemas.microsoft.com/office/drawing/2014/main" id="{97FFC6C4-83EF-E781-50F4-4F9A1D46062C}"/>
              </a:ext>
            </a:extLst>
          </p:cNvPr>
          <p:cNvSpPr/>
          <p:nvPr userDrawn="1">
            <p:custDataLst>
              <p:tags r:id="rId1"/>
            </p:custDataLst>
          </p:nvPr>
        </p:nvSpPr>
        <p:spPr>
          <a:xfrm>
            <a:off x="10488000" y="6150600"/>
            <a:ext cx="1182598" cy="514375"/>
          </a:xfrm>
          <a:prstGeom prst="rect">
            <a:avLst/>
          </a:prstGeom>
          <a:solidFill>
            <a:schemeClr val="bg1"/>
          </a:solidFill>
          <a:ln>
            <a:noFill/>
          </a:ln>
        </p:spPr>
        <p:style>
          <a:lnRef idx="3">
            <a:schemeClr val="lt1"/>
          </a:lnRef>
          <a:fillRef idx="1">
            <a:schemeClr val="accent1"/>
          </a:fillRef>
          <a:effectRef idx="2">
            <a:schemeClr val="accent1"/>
          </a:effectRef>
          <a:fontRef idx="minor">
            <a:schemeClr val="lt1"/>
          </a:fontRef>
        </p:style>
        <p:txBody>
          <a:bodyPr lIns="97200" tIns="97200" rIns="97200" bIns="97200" rtlCol="0" anchor="ctr"/>
          <a:lstStyle/>
          <a:p>
            <a:pPr lvl="0" algn="ctr" defTabSz="972000">
              <a:lnSpc>
                <a:spcPct val="120000"/>
              </a:lnSpc>
              <a:spcAft>
                <a:spcPts val="700"/>
              </a:spcAft>
            </a:pPr>
            <a:endParaRPr lang="en-US" dirty="0">
              <a:solidFill>
                <a:schemeClr val="tx1"/>
              </a:solidFill>
            </a:endParaRPr>
          </a:p>
        </p:txBody>
      </p:sp>
      <p:sp>
        <p:nvSpPr>
          <p:cNvPr id="4" name="MIO_Placeholder_Mapping" hidden="1">
            <a:extLst>
              <a:ext uri="{FF2B5EF4-FFF2-40B4-BE49-F238E27FC236}">
                <a16:creationId xmlns:a16="http://schemas.microsoft.com/office/drawing/2014/main" id="{2945D1E9-0EFB-9275-1AA0-EC95281DA0A1}"/>
              </a:ext>
            </a:extLst>
          </p:cNvPr>
          <p:cNvSpPr/>
          <p:nvPr userDrawn="1">
            <p:custDataLst>
              <p:tags r:id="rId2"/>
            </p:custDataLst>
          </p:nvPr>
        </p:nvSpPr>
        <p:spPr>
          <a:xfrm>
            <a:off x="0" y="0"/>
            <a:ext cx="0" cy="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3838268"/>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2 Contents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5B4E8-3F93-3151-2D50-CB6410996586}"/>
              </a:ext>
            </a:extLst>
          </p:cNvPr>
          <p:cNvSpPr>
            <a:spLocks noGrp="1"/>
          </p:cNvSpPr>
          <p:nvPr>
            <p:ph type="title"/>
          </p:nvPr>
        </p:nvSpPr>
        <p:spPr>
          <a:xfrm>
            <a:off x="551384" y="332712"/>
            <a:ext cx="11088000" cy="360000"/>
          </a:xfrm>
        </p:spPr>
        <p:txBody>
          <a:bodyPr/>
          <a:lstStyle/>
          <a:p>
            <a:r>
              <a:rPr lang="en-US"/>
              <a:t>Click to edit Master title style</a:t>
            </a:r>
          </a:p>
        </p:txBody>
      </p:sp>
      <p:sp>
        <p:nvSpPr>
          <p:cNvPr id="6" name="Content Placeholder 5">
            <a:extLst>
              <a:ext uri="{FF2B5EF4-FFF2-40B4-BE49-F238E27FC236}">
                <a16:creationId xmlns:a16="http://schemas.microsoft.com/office/drawing/2014/main" id="{A096B376-5836-A3D3-A2E7-6FE629218A6B}"/>
              </a:ext>
            </a:extLst>
          </p:cNvPr>
          <p:cNvSpPr>
            <a:spLocks noGrp="1"/>
          </p:cNvSpPr>
          <p:nvPr>
            <p:ph sz="quarter" idx="12"/>
          </p:nvPr>
        </p:nvSpPr>
        <p:spPr>
          <a:xfrm>
            <a:off x="551384" y="1197668"/>
            <a:ext cx="5473179" cy="4895392"/>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52D405B3-1349-FF5A-7235-8E36AF73BDB9}"/>
              </a:ext>
            </a:extLst>
          </p:cNvPr>
          <p:cNvSpPr>
            <a:spLocks noGrp="1"/>
          </p:cNvSpPr>
          <p:nvPr>
            <p:ph sz="quarter" idx="13"/>
          </p:nvPr>
        </p:nvSpPr>
        <p:spPr>
          <a:xfrm>
            <a:off x="6168008" y="1196975"/>
            <a:ext cx="5472000" cy="489584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0795940-CFF1-338E-C6DE-7B6EDE5B4358}"/>
              </a:ext>
            </a:extLst>
          </p:cNvPr>
          <p:cNvSpPr>
            <a:spLocks noGrp="1"/>
          </p:cNvSpPr>
          <p:nvPr>
            <p:ph type="ftr" sz="quarter" idx="14"/>
          </p:nvPr>
        </p:nvSpPr>
        <p:spPr/>
        <p:txBody>
          <a:bodyPr/>
          <a:lstStyle/>
          <a:p>
            <a:r>
              <a:rPr lang="en-US"/>
              <a:t>© SAG ARIS GmbH. All rights reserved.</a:t>
            </a:r>
          </a:p>
        </p:txBody>
      </p:sp>
      <p:sp>
        <p:nvSpPr>
          <p:cNvPr id="8" name="Slide Number Placeholder 7">
            <a:extLst>
              <a:ext uri="{FF2B5EF4-FFF2-40B4-BE49-F238E27FC236}">
                <a16:creationId xmlns:a16="http://schemas.microsoft.com/office/drawing/2014/main" id="{412B840B-8270-1AA6-19B1-71E23FC73AE6}"/>
              </a:ext>
            </a:extLst>
          </p:cNvPr>
          <p:cNvSpPr>
            <a:spLocks noGrp="1"/>
          </p:cNvSpPr>
          <p:nvPr>
            <p:ph type="sldNum" sz="quarter" idx="15"/>
          </p:nvPr>
        </p:nvSpPr>
        <p:spPr/>
        <p:txBody>
          <a:bodyPr/>
          <a:lstStyle/>
          <a:p>
            <a:fld id="{59C7FD53-A61A-46D7-B725-1FF4E056D6EF}" type="slidenum">
              <a:rPr lang="en-US"/>
              <a:pPr/>
              <a:t>‹#›</a:t>
            </a:fld>
            <a:endParaRPr lang="en-US"/>
          </a:p>
        </p:txBody>
      </p:sp>
      <p:sp>
        <p:nvSpPr>
          <p:cNvPr id="3" name="Subtitle 1">
            <a:extLst>
              <a:ext uri="{FF2B5EF4-FFF2-40B4-BE49-F238E27FC236}">
                <a16:creationId xmlns:a16="http://schemas.microsoft.com/office/drawing/2014/main" id="{697F11F7-7A9E-E49E-C886-B1FD547B3816}"/>
              </a:ext>
            </a:extLst>
          </p:cNvPr>
          <p:cNvSpPr>
            <a:spLocks noGrp="1"/>
          </p:cNvSpPr>
          <p:nvPr>
            <p:ph type="subTitle" sz="quarter" idx="1"/>
          </p:nvPr>
        </p:nvSpPr>
        <p:spPr>
          <a:xfrm>
            <a:off x="550862" y="707400"/>
            <a:ext cx="11088001" cy="290513"/>
          </a:xfrm>
        </p:spPr>
        <p:txBody>
          <a:bodyPr tIns="50800"/>
          <a:lstStyle>
            <a:lvl1pPr marL="0" indent="0">
              <a:lnSpc>
                <a:spcPct val="100000"/>
              </a:lnSpc>
              <a:spcBef>
                <a:spcPct val="0"/>
              </a:spcBef>
              <a:spcAft>
                <a:spcPts val="765"/>
              </a:spcAft>
              <a:buFontTx/>
              <a:buNone/>
              <a:defRPr b="0" baseline="0">
                <a:solidFill>
                  <a:schemeClr val="tx1"/>
                </a:solidFill>
                <a:latin typeface="+mn-lt"/>
                <a:cs typeface="+mn-cs"/>
              </a:defRPr>
            </a:lvl1pPr>
          </a:lstStyle>
          <a:p>
            <a:pPr lvl="0"/>
            <a:r>
              <a:rPr lang="en-US"/>
              <a:t>Click to edit Master subtitle style</a:t>
            </a:r>
          </a:p>
        </p:txBody>
      </p:sp>
      <p:sp>
        <p:nvSpPr>
          <p:cNvPr id="4" name="Flight Mode" hidden="1">
            <a:extLst>
              <a:ext uri="{FF2B5EF4-FFF2-40B4-BE49-F238E27FC236}">
                <a16:creationId xmlns:a16="http://schemas.microsoft.com/office/drawing/2014/main" id="{FFB585D4-A891-AA1A-8C30-17B3B8C310ED}"/>
              </a:ext>
            </a:extLst>
          </p:cNvPr>
          <p:cNvSpPr/>
          <p:nvPr userDrawn="1">
            <p:custDataLst>
              <p:tags r:id="rId1"/>
            </p:custDataLst>
          </p:nvPr>
        </p:nvSpPr>
        <p:spPr>
          <a:xfrm>
            <a:off x="10488000" y="6150600"/>
            <a:ext cx="1182598" cy="514375"/>
          </a:xfrm>
          <a:prstGeom prst="rect">
            <a:avLst/>
          </a:prstGeom>
          <a:solidFill>
            <a:schemeClr val="bg1"/>
          </a:solidFill>
          <a:ln>
            <a:noFill/>
          </a:ln>
        </p:spPr>
        <p:style>
          <a:lnRef idx="3">
            <a:schemeClr val="lt1"/>
          </a:lnRef>
          <a:fillRef idx="1">
            <a:schemeClr val="accent1"/>
          </a:fillRef>
          <a:effectRef idx="2">
            <a:schemeClr val="accent1"/>
          </a:effectRef>
          <a:fontRef idx="minor">
            <a:schemeClr val="lt1"/>
          </a:fontRef>
        </p:style>
        <p:txBody>
          <a:bodyPr lIns="97200" tIns="97200" rIns="97200" bIns="97200" rtlCol="0" anchor="ctr"/>
          <a:lstStyle/>
          <a:p>
            <a:pPr lvl="0" algn="ctr" defTabSz="972000">
              <a:lnSpc>
                <a:spcPct val="120000"/>
              </a:lnSpc>
              <a:spcAft>
                <a:spcPts val="700"/>
              </a:spcAft>
            </a:pPr>
            <a:endParaRPr lang="en-US" dirty="0">
              <a:solidFill>
                <a:schemeClr val="tx1"/>
              </a:solidFill>
            </a:endParaRPr>
          </a:p>
        </p:txBody>
      </p:sp>
    </p:spTree>
    <p:extLst>
      <p:ext uri="{BB962C8B-B14F-4D97-AF65-F5344CB8AC3E}">
        <p14:creationId xmlns:p14="http://schemas.microsoft.com/office/powerpoint/2010/main" val="839241294"/>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3 Contents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47960-1146-F72F-3D8D-A723C13CFDEC}"/>
              </a:ext>
            </a:extLst>
          </p:cNvPr>
          <p:cNvSpPr>
            <a:spLocks noGrp="1"/>
          </p:cNvSpPr>
          <p:nvPr>
            <p:ph type="title"/>
          </p:nvPr>
        </p:nvSpPr>
        <p:spPr>
          <a:xfrm>
            <a:off x="550862" y="332712"/>
            <a:ext cx="11088000" cy="360000"/>
          </a:xfrm>
        </p:spPr>
        <p:txBody>
          <a:bodyPr/>
          <a:lstStyle/>
          <a:p>
            <a:r>
              <a:rPr lang="en-US"/>
              <a:t>Click to edit Master title style</a:t>
            </a:r>
          </a:p>
        </p:txBody>
      </p:sp>
      <p:sp>
        <p:nvSpPr>
          <p:cNvPr id="6" name="Content Placeholder 5">
            <a:extLst>
              <a:ext uri="{FF2B5EF4-FFF2-40B4-BE49-F238E27FC236}">
                <a16:creationId xmlns:a16="http://schemas.microsoft.com/office/drawing/2014/main" id="{543C1026-D429-B46F-DDB7-7589B271F05E}"/>
              </a:ext>
            </a:extLst>
          </p:cNvPr>
          <p:cNvSpPr>
            <a:spLocks noGrp="1"/>
          </p:cNvSpPr>
          <p:nvPr>
            <p:ph sz="quarter" idx="12"/>
          </p:nvPr>
        </p:nvSpPr>
        <p:spPr>
          <a:xfrm>
            <a:off x="550863" y="1196976"/>
            <a:ext cx="3600450" cy="489632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2E67F7B8-B11B-C456-A2B3-0BFA3BD4D88B}"/>
              </a:ext>
            </a:extLst>
          </p:cNvPr>
          <p:cNvSpPr>
            <a:spLocks noGrp="1"/>
          </p:cNvSpPr>
          <p:nvPr>
            <p:ph sz="quarter" idx="13"/>
          </p:nvPr>
        </p:nvSpPr>
        <p:spPr>
          <a:xfrm>
            <a:off x="4295800" y="1196976"/>
            <a:ext cx="3600450" cy="489632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CFBFE457-DA14-B0B8-91EF-5C34AF08E5D3}"/>
              </a:ext>
            </a:extLst>
          </p:cNvPr>
          <p:cNvSpPr>
            <a:spLocks noGrp="1"/>
          </p:cNvSpPr>
          <p:nvPr>
            <p:ph sz="quarter" idx="14"/>
          </p:nvPr>
        </p:nvSpPr>
        <p:spPr>
          <a:xfrm>
            <a:off x="8040713" y="1196976"/>
            <a:ext cx="3600450" cy="489632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1467242-BFD6-B17B-2A90-1AB3D4B7D2A6}"/>
              </a:ext>
            </a:extLst>
          </p:cNvPr>
          <p:cNvSpPr>
            <a:spLocks noGrp="1"/>
          </p:cNvSpPr>
          <p:nvPr>
            <p:ph type="ftr" sz="quarter" idx="15"/>
          </p:nvPr>
        </p:nvSpPr>
        <p:spPr/>
        <p:txBody>
          <a:bodyPr/>
          <a:lstStyle/>
          <a:p>
            <a:r>
              <a:rPr lang="en-US"/>
              <a:t>© SAG ARIS GmbH. All rights reserved.</a:t>
            </a:r>
          </a:p>
        </p:txBody>
      </p:sp>
      <p:sp>
        <p:nvSpPr>
          <p:cNvPr id="7" name="Slide Number Placeholder 6">
            <a:extLst>
              <a:ext uri="{FF2B5EF4-FFF2-40B4-BE49-F238E27FC236}">
                <a16:creationId xmlns:a16="http://schemas.microsoft.com/office/drawing/2014/main" id="{149F0FD6-8101-C6AE-F464-6167F149E2F8}"/>
              </a:ext>
            </a:extLst>
          </p:cNvPr>
          <p:cNvSpPr>
            <a:spLocks noGrp="1"/>
          </p:cNvSpPr>
          <p:nvPr>
            <p:ph type="sldNum" sz="quarter" idx="16"/>
          </p:nvPr>
        </p:nvSpPr>
        <p:spPr/>
        <p:txBody>
          <a:bodyPr/>
          <a:lstStyle/>
          <a:p>
            <a:fld id="{59C7FD53-A61A-46D7-B725-1FF4E056D6EF}" type="slidenum">
              <a:rPr lang="en-US"/>
              <a:pPr/>
              <a:t>‹#›</a:t>
            </a:fld>
            <a:endParaRPr lang="en-US"/>
          </a:p>
        </p:txBody>
      </p:sp>
      <p:sp>
        <p:nvSpPr>
          <p:cNvPr id="3" name="Subtitle 1">
            <a:extLst>
              <a:ext uri="{FF2B5EF4-FFF2-40B4-BE49-F238E27FC236}">
                <a16:creationId xmlns:a16="http://schemas.microsoft.com/office/drawing/2014/main" id="{70248D15-3C8B-A521-F3E7-5D538FDB9D96}"/>
              </a:ext>
            </a:extLst>
          </p:cNvPr>
          <p:cNvSpPr>
            <a:spLocks noGrp="1"/>
          </p:cNvSpPr>
          <p:nvPr>
            <p:ph type="subTitle" sz="quarter" idx="1"/>
          </p:nvPr>
        </p:nvSpPr>
        <p:spPr>
          <a:xfrm>
            <a:off x="550862" y="707400"/>
            <a:ext cx="11088001" cy="290513"/>
          </a:xfrm>
        </p:spPr>
        <p:txBody>
          <a:bodyPr tIns="50800"/>
          <a:lstStyle>
            <a:lvl1pPr marL="0" indent="0">
              <a:lnSpc>
                <a:spcPct val="100000"/>
              </a:lnSpc>
              <a:spcBef>
                <a:spcPct val="0"/>
              </a:spcBef>
              <a:spcAft>
                <a:spcPts val="765"/>
              </a:spcAft>
              <a:buFontTx/>
              <a:buNone/>
              <a:defRPr b="0" baseline="0">
                <a:solidFill>
                  <a:schemeClr val="tx1"/>
                </a:solidFill>
                <a:latin typeface="+mn-lt"/>
                <a:cs typeface="+mn-cs"/>
              </a:defRPr>
            </a:lvl1pPr>
          </a:lstStyle>
          <a:p>
            <a:pPr lvl="0"/>
            <a:r>
              <a:rPr lang="en-US"/>
              <a:t>Click to edit Master subtitle style</a:t>
            </a:r>
          </a:p>
        </p:txBody>
      </p:sp>
      <p:sp>
        <p:nvSpPr>
          <p:cNvPr id="4" name="Flight Mode" hidden="1">
            <a:extLst>
              <a:ext uri="{FF2B5EF4-FFF2-40B4-BE49-F238E27FC236}">
                <a16:creationId xmlns:a16="http://schemas.microsoft.com/office/drawing/2014/main" id="{B50288FD-600D-FF4C-C65B-24750DE42852}"/>
              </a:ext>
            </a:extLst>
          </p:cNvPr>
          <p:cNvSpPr/>
          <p:nvPr userDrawn="1">
            <p:custDataLst>
              <p:tags r:id="rId1"/>
            </p:custDataLst>
          </p:nvPr>
        </p:nvSpPr>
        <p:spPr>
          <a:xfrm>
            <a:off x="10488000" y="6150600"/>
            <a:ext cx="1182598" cy="514375"/>
          </a:xfrm>
          <a:prstGeom prst="rect">
            <a:avLst/>
          </a:prstGeom>
          <a:solidFill>
            <a:schemeClr val="bg1"/>
          </a:solidFill>
          <a:ln>
            <a:noFill/>
          </a:ln>
        </p:spPr>
        <p:style>
          <a:lnRef idx="3">
            <a:schemeClr val="lt1"/>
          </a:lnRef>
          <a:fillRef idx="1">
            <a:schemeClr val="accent1"/>
          </a:fillRef>
          <a:effectRef idx="2">
            <a:schemeClr val="accent1"/>
          </a:effectRef>
          <a:fontRef idx="minor">
            <a:schemeClr val="lt1"/>
          </a:fontRef>
        </p:style>
        <p:txBody>
          <a:bodyPr lIns="97200" tIns="97200" rIns="97200" bIns="97200" rtlCol="0" anchor="ctr"/>
          <a:lstStyle/>
          <a:p>
            <a:pPr lvl="0" algn="ctr" defTabSz="972000">
              <a:lnSpc>
                <a:spcPct val="120000"/>
              </a:lnSpc>
              <a:spcAft>
                <a:spcPts val="700"/>
              </a:spcAft>
            </a:pPr>
            <a:endParaRPr lang="en-US" dirty="0">
              <a:solidFill>
                <a:schemeClr val="tx1"/>
              </a:solidFill>
            </a:endParaRPr>
          </a:p>
        </p:txBody>
      </p:sp>
    </p:spTree>
    <p:extLst>
      <p:ext uri="{BB962C8B-B14F-4D97-AF65-F5344CB8AC3E}">
        <p14:creationId xmlns:p14="http://schemas.microsoft.com/office/powerpoint/2010/main" val="4108364711"/>
      </p:ext>
    </p:extLst>
  </p:cSld>
  <p:clrMapOvr>
    <a:masterClrMapping/>
  </p:clrMapOvr>
  <p:hf hd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ags" Target="../tags/tag2.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7" name="Title Placeholder 1">
            <a:extLst>
              <a:ext uri="{FF2B5EF4-FFF2-40B4-BE49-F238E27FC236}">
                <a16:creationId xmlns:a16="http://schemas.microsoft.com/office/drawing/2014/main" id="{CC4185A3-69FC-9E9D-16BF-6F0D256C4DCA}"/>
              </a:ext>
            </a:extLst>
          </p:cNvPr>
          <p:cNvSpPr>
            <a:spLocks noGrp="1"/>
          </p:cNvSpPr>
          <p:nvPr>
            <p:ph type="title"/>
          </p:nvPr>
        </p:nvSpPr>
        <p:spPr>
          <a:xfrm>
            <a:off x="552616" y="332713"/>
            <a:ext cx="11088000" cy="359984"/>
          </a:xfrm>
          <a:prstGeom prst="rect">
            <a:avLst/>
          </a:prstGeom>
        </p:spPr>
        <p:txBody>
          <a:bodyPr vert="horz" lIns="0" tIns="0" rIns="0" bIns="0" rtlCol="0" anchor="t">
            <a:noAutofit/>
          </a:bodyPr>
          <a:lstStyle/>
          <a:p>
            <a:r>
              <a:rPr lang="en-US" dirty="0"/>
              <a:t>Click to edit Master title style</a:t>
            </a:r>
          </a:p>
        </p:txBody>
      </p:sp>
      <p:sp>
        <p:nvSpPr>
          <p:cNvPr id="208" name="Text Placeholder 2">
            <a:extLst>
              <a:ext uri="{FF2B5EF4-FFF2-40B4-BE49-F238E27FC236}">
                <a16:creationId xmlns:a16="http://schemas.microsoft.com/office/drawing/2014/main" id="{759E54D6-7FE0-230E-F2BD-EA8795948775}"/>
              </a:ext>
            </a:extLst>
          </p:cNvPr>
          <p:cNvSpPr>
            <a:spLocks noGrp="1"/>
          </p:cNvSpPr>
          <p:nvPr>
            <p:ph type="body" idx="1"/>
          </p:nvPr>
        </p:nvSpPr>
        <p:spPr>
          <a:xfrm>
            <a:off x="551384" y="1196752"/>
            <a:ext cx="11088000" cy="4896544"/>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9" name="Footer Placeholder 4">
            <a:extLst>
              <a:ext uri="{FF2B5EF4-FFF2-40B4-BE49-F238E27FC236}">
                <a16:creationId xmlns:a16="http://schemas.microsoft.com/office/drawing/2014/main" id="{D408FF98-0247-E196-67CE-FE13DF2353F0}"/>
              </a:ext>
            </a:extLst>
          </p:cNvPr>
          <p:cNvSpPr>
            <a:spLocks noGrp="1"/>
          </p:cNvSpPr>
          <p:nvPr>
            <p:ph type="ftr" sz="quarter" idx="3"/>
          </p:nvPr>
        </p:nvSpPr>
        <p:spPr>
          <a:xfrm>
            <a:off x="839416" y="6453336"/>
            <a:ext cx="2520000" cy="144000"/>
          </a:xfrm>
          <a:prstGeom prst="rect">
            <a:avLst/>
          </a:prstGeom>
        </p:spPr>
        <p:txBody>
          <a:bodyPr vert="horz" lIns="0" tIns="0" rIns="0" bIns="0" rtlCol="0" anchor="ctr"/>
          <a:lstStyle>
            <a:lvl1pPr algn="l">
              <a:defRPr sz="600" b="0">
                <a:solidFill>
                  <a:schemeClr val="tx1"/>
                </a:solidFill>
                <a:latin typeface="+mj-lt"/>
              </a:defRPr>
            </a:lvl1pPr>
          </a:lstStyle>
          <a:p>
            <a:r>
              <a:rPr lang="en-US" dirty="0"/>
              <a:t>© SAG ARIS GmbH. All rights reserved.</a:t>
            </a:r>
            <a:endParaRPr lang="en-US" b="0" dirty="0"/>
          </a:p>
        </p:txBody>
      </p:sp>
      <p:sp>
        <p:nvSpPr>
          <p:cNvPr id="210" name="Slide Number Placeholder 5">
            <a:extLst>
              <a:ext uri="{FF2B5EF4-FFF2-40B4-BE49-F238E27FC236}">
                <a16:creationId xmlns:a16="http://schemas.microsoft.com/office/drawing/2014/main" id="{EC6378C0-25F3-4779-A9C5-F1042A307537}"/>
              </a:ext>
            </a:extLst>
          </p:cNvPr>
          <p:cNvSpPr>
            <a:spLocks noGrp="1"/>
          </p:cNvSpPr>
          <p:nvPr>
            <p:ph type="sldNum" sz="quarter" idx="4"/>
          </p:nvPr>
        </p:nvSpPr>
        <p:spPr>
          <a:xfrm>
            <a:off x="551384" y="6453336"/>
            <a:ext cx="288000" cy="144000"/>
          </a:xfrm>
          <a:prstGeom prst="rect">
            <a:avLst/>
          </a:prstGeom>
          <a:noFill/>
        </p:spPr>
        <p:txBody>
          <a:bodyPr vert="horz" lIns="0" tIns="0" rIns="0" bIns="0" rtlCol="0" anchor="ctr"/>
          <a:lstStyle>
            <a:lvl1pPr algn="l">
              <a:defRPr lang="en-US" sz="600" b="0">
                <a:solidFill>
                  <a:schemeClr val="tx1"/>
                </a:solidFill>
                <a:latin typeface="+mj-lt"/>
              </a:defRPr>
            </a:lvl1pPr>
          </a:lstStyle>
          <a:p>
            <a:fld id="{59C7FD53-A61A-46D7-B725-1FF4E056D6EF}" type="slidenum">
              <a:rPr lang="en-US"/>
              <a:pPr/>
              <a:t>‹#›</a:t>
            </a:fld>
            <a:endParaRPr lang="en-US" b="0" dirty="0"/>
          </a:p>
        </p:txBody>
      </p:sp>
      <p:pic>
        <p:nvPicPr>
          <p:cNvPr id="3" name="Graphic 2">
            <a:extLst>
              <a:ext uri="{FF2B5EF4-FFF2-40B4-BE49-F238E27FC236}">
                <a16:creationId xmlns:a16="http://schemas.microsoft.com/office/drawing/2014/main" id="{E3204180-3884-979A-64BD-E14ECBD3D9E5}"/>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10632616" y="6178024"/>
            <a:ext cx="1008000" cy="419328"/>
          </a:xfrm>
          <a:prstGeom prst="rect">
            <a:avLst/>
          </a:prstGeom>
        </p:spPr>
      </p:pic>
      <p:sp>
        <p:nvSpPr>
          <p:cNvPr id="2" name="empower - DO NOT DELETE!!!" hidden="1">
            <a:extLst>
              <a:ext uri="{FF2B5EF4-FFF2-40B4-BE49-F238E27FC236}">
                <a16:creationId xmlns:a16="http://schemas.microsoft.com/office/drawing/2014/main" id="{A2455C2A-0D93-FE70-8792-70CDA9271FE9}"/>
              </a:ext>
            </a:extLst>
          </p:cNvPr>
          <p:cNvSpPr/>
          <p:nvPr>
            <p:custDataLst>
              <p:tags r:id="rId35"/>
            </p:custDataLst>
          </p:nvPr>
        </p:nvSpPr>
        <p:spPr>
          <a:xfrm>
            <a:off x="0" y="0"/>
            <a:ext cx="0" cy="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dirty="0"/>
          </a:p>
        </p:txBody>
      </p:sp>
    </p:spTree>
    <p:extLst>
      <p:ext uri="{BB962C8B-B14F-4D97-AF65-F5344CB8AC3E}">
        <p14:creationId xmlns:p14="http://schemas.microsoft.com/office/powerpoint/2010/main" val="3084865077"/>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73"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 id="2147483761" r:id="rId18"/>
    <p:sldLayoutId id="2147483762" r:id="rId19"/>
    <p:sldLayoutId id="2147483763" r:id="rId20"/>
    <p:sldLayoutId id="2147483764" r:id="rId21"/>
    <p:sldLayoutId id="2147483765" r:id="rId22"/>
    <p:sldLayoutId id="2147483766" r:id="rId23"/>
    <p:sldLayoutId id="2147483767" r:id="rId24"/>
    <p:sldLayoutId id="2147483768" r:id="rId25"/>
    <p:sldLayoutId id="2147483769" r:id="rId26"/>
    <p:sldLayoutId id="2147483770" r:id="rId27"/>
    <p:sldLayoutId id="2147483771" r:id="rId28"/>
    <p:sldLayoutId id="2147483772" r:id="rId29"/>
    <p:sldLayoutId id="2147483775" r:id="rId30"/>
    <p:sldLayoutId id="2147483776" r:id="rId31"/>
    <p:sldLayoutId id="2147483777" r:id="rId32"/>
    <p:sldLayoutId id="2147483778" r:id="rId33"/>
  </p:sldLayoutIdLst>
  <p:hf hd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0" indent="0" algn="l" defTabSz="914400" rtl="0" eaLnBrk="1" latinLnBrk="0" hangingPunct="1">
        <a:lnSpc>
          <a:spcPct val="120000"/>
        </a:lnSpc>
        <a:spcBef>
          <a:spcPts val="0"/>
        </a:spcBef>
        <a:spcAft>
          <a:spcPts val="765"/>
        </a:spcAft>
        <a:buFont typeface="Arial" panose="020B0604020202020204" pitchFamily="34" charset="0"/>
        <a:buNone/>
        <a:defRPr sz="1600" b="0" kern="1200">
          <a:solidFill>
            <a:schemeClr val="tx1"/>
          </a:solidFill>
          <a:latin typeface="+mn-lt"/>
          <a:ea typeface="+mn-ea"/>
          <a:cs typeface="+mn-cs"/>
        </a:defRPr>
      </a:lvl1pPr>
      <a:lvl2pPr marL="266700" indent="-258763" algn="l" defTabSz="914400" rtl="0" eaLnBrk="1" latinLnBrk="0" hangingPunct="1">
        <a:lnSpc>
          <a:spcPct val="120000"/>
        </a:lnSpc>
        <a:spcBef>
          <a:spcPts val="0"/>
        </a:spcBef>
        <a:spcAft>
          <a:spcPts val="765"/>
        </a:spcAft>
        <a:buFont typeface="Arial" panose="020B0604020202020204" pitchFamily="34" charset="0"/>
        <a:buChar char="•"/>
        <a:tabLst>
          <a:tab pos="0" algn="l"/>
        </a:tabLst>
        <a:defRPr sz="1600" kern="1200">
          <a:solidFill>
            <a:schemeClr val="tx1"/>
          </a:solidFill>
          <a:latin typeface="Crimson Pro (Body)"/>
          <a:ea typeface="+mn-ea"/>
          <a:cs typeface="+mn-cs"/>
        </a:defRPr>
      </a:lvl2pPr>
      <a:lvl3pPr marL="538163" indent="-228600" algn="l" defTabSz="914400" rtl="0" eaLnBrk="1" latinLnBrk="0" hangingPunct="1">
        <a:lnSpc>
          <a:spcPct val="120000"/>
        </a:lnSpc>
        <a:spcBef>
          <a:spcPts val="0"/>
        </a:spcBef>
        <a:spcAft>
          <a:spcPts val="765"/>
        </a:spcAft>
        <a:buFont typeface="Segoe UI" panose="020B0502040204020203" pitchFamily="34" charset="0"/>
        <a:buChar char="‒"/>
        <a:defRPr sz="1400" kern="1200">
          <a:solidFill>
            <a:schemeClr val="tx1"/>
          </a:solidFill>
          <a:latin typeface="Crimson Pro (Body)"/>
          <a:ea typeface="+mn-ea"/>
          <a:cs typeface="+mn-cs"/>
        </a:defRPr>
      </a:lvl3pPr>
      <a:lvl4pPr marL="719138" indent="-152400" algn="l" defTabSz="914400" rtl="0" eaLnBrk="1" latinLnBrk="0" hangingPunct="1">
        <a:lnSpc>
          <a:spcPct val="120000"/>
        </a:lnSpc>
        <a:spcBef>
          <a:spcPts val="0"/>
        </a:spcBef>
        <a:spcAft>
          <a:spcPts val="765"/>
        </a:spcAft>
        <a:buFont typeface="Arial" panose="020B0604020202020204" pitchFamily="34" charset="0"/>
        <a:buChar char="•"/>
        <a:defRPr sz="1400" kern="1200">
          <a:solidFill>
            <a:schemeClr val="tx1"/>
          </a:solidFill>
          <a:latin typeface="Crimson Pro (Body)"/>
          <a:ea typeface="+mn-ea"/>
          <a:cs typeface="+mn-cs"/>
        </a:defRPr>
      </a:lvl4pPr>
      <a:lvl5pPr marL="896938" indent="-144463" algn="l" defTabSz="914400" rtl="0" eaLnBrk="1" latinLnBrk="0" hangingPunct="1">
        <a:lnSpc>
          <a:spcPct val="120000"/>
        </a:lnSpc>
        <a:spcBef>
          <a:spcPts val="0"/>
        </a:spcBef>
        <a:spcAft>
          <a:spcPts val="765"/>
        </a:spcAft>
        <a:buFont typeface="Segoe UI" panose="020B0502040204020203" pitchFamily="34" charset="0"/>
        <a:buChar char="‒"/>
        <a:defRPr sz="1200" kern="1200">
          <a:solidFill>
            <a:schemeClr val="tx1"/>
          </a:solidFill>
          <a:latin typeface="Crimson Pro (Body)"/>
          <a:ea typeface="+mn-ea"/>
          <a:cs typeface="+mn-cs"/>
        </a:defRPr>
      </a:lvl5pPr>
      <a:lvl6pPr marL="1074738" indent="-177800" algn="l" defTabSz="914400" rtl="0" eaLnBrk="1" latinLnBrk="0" hangingPunct="1">
        <a:lnSpc>
          <a:spcPct val="120000"/>
        </a:lnSpc>
        <a:spcBef>
          <a:spcPts val="0"/>
        </a:spcBef>
        <a:spcAft>
          <a:spcPts val="765"/>
        </a:spcAft>
        <a:buFont typeface="Arial" panose="020B0604020202020204" pitchFamily="34" charset="0"/>
        <a:buChar char="•"/>
        <a:defRPr sz="1000" kern="1200">
          <a:solidFill>
            <a:schemeClr val="tx1"/>
          </a:solidFill>
          <a:latin typeface="Crimson Pro (Body)"/>
          <a:ea typeface="+mn-ea"/>
          <a:cs typeface="+mn-cs"/>
        </a:defRPr>
      </a:lvl6pPr>
      <a:lvl7pPr marL="0" marR="0" indent="0" algn="l" defTabSz="914400" rtl="0" eaLnBrk="1" fontAlgn="auto" latinLnBrk="0" hangingPunct="1">
        <a:lnSpc>
          <a:spcPct val="120000"/>
        </a:lnSpc>
        <a:spcBef>
          <a:spcPts val="0"/>
        </a:spcBef>
        <a:spcAft>
          <a:spcPts val="765"/>
        </a:spcAft>
        <a:buClrTx/>
        <a:buSzTx/>
        <a:buFont typeface="Arial" panose="020B0604020202020204" pitchFamily="34" charset="0"/>
        <a:buNone/>
        <a:tabLst/>
        <a:defRPr sz="700" kern="1200">
          <a:solidFill>
            <a:schemeClr val="tx1"/>
          </a:solidFill>
          <a:latin typeface="Crimson Pro (Body)"/>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797">
          <p15:clr>
            <a:srgbClr val="F26B43"/>
          </p15:clr>
        </p15:guide>
        <p15:guide id="2" pos="347">
          <p15:clr>
            <a:srgbClr val="F26B43"/>
          </p15:clr>
        </p15:guide>
        <p15:guide id="3" pos="7333">
          <p15:clr>
            <a:srgbClr val="F26B43"/>
          </p15:clr>
        </p15:guide>
        <p15:guide id="4" pos="846">
          <p15:clr>
            <a:srgbClr val="F26B43"/>
          </p15:clr>
        </p15:guide>
        <p15:guide id="5" pos="937">
          <p15:clr>
            <a:srgbClr val="F26B43"/>
          </p15:clr>
        </p15:guide>
        <p15:guide id="6" pos="1436">
          <p15:clr>
            <a:srgbClr val="F26B43"/>
          </p15:clr>
        </p15:guide>
        <p15:guide id="8" pos="2025">
          <p15:clr>
            <a:srgbClr val="F26B43"/>
          </p15:clr>
        </p15:guide>
        <p15:guide id="9" pos="2115">
          <p15:clr>
            <a:srgbClr val="F26B43"/>
          </p15:clr>
        </p15:guide>
        <p15:guide id="10" pos="2615">
          <p15:clr>
            <a:srgbClr val="F26B43"/>
          </p15:clr>
        </p15:guide>
        <p15:guide id="11" pos="2706">
          <p15:clr>
            <a:srgbClr val="F26B43"/>
          </p15:clr>
        </p15:guide>
        <p15:guide id="12" pos="3205">
          <p15:clr>
            <a:srgbClr val="F26B43"/>
          </p15:clr>
        </p15:guide>
        <p15:guide id="13" pos="3296">
          <p15:clr>
            <a:srgbClr val="F26B43"/>
          </p15:clr>
        </p15:guide>
        <p15:guide id="14" pos="3795">
          <p15:clr>
            <a:srgbClr val="F26B43"/>
          </p15:clr>
        </p15:guide>
        <p15:guide id="15" pos="3885">
          <p15:clr>
            <a:srgbClr val="F26B43"/>
          </p15:clr>
        </p15:guide>
        <p15:guide id="16" pos="4475">
          <p15:clr>
            <a:srgbClr val="F26B43"/>
          </p15:clr>
        </p15:guide>
        <p15:guide id="17" pos="4384">
          <p15:clr>
            <a:srgbClr val="F26B43"/>
          </p15:clr>
        </p15:guide>
        <p15:guide id="18" pos="4974">
          <p15:clr>
            <a:srgbClr val="F26B43"/>
          </p15:clr>
        </p15:guide>
        <p15:guide id="19" pos="5065">
          <p15:clr>
            <a:srgbClr val="F26B43"/>
          </p15:clr>
        </p15:guide>
        <p15:guide id="20" pos="5564">
          <p15:clr>
            <a:srgbClr val="F26B43"/>
          </p15:clr>
        </p15:guide>
        <p15:guide id="21" pos="5654">
          <p15:clr>
            <a:srgbClr val="F26B43"/>
          </p15:clr>
        </p15:guide>
        <p15:guide id="22" pos="6153">
          <p15:clr>
            <a:srgbClr val="F26B43"/>
          </p15:clr>
        </p15:guide>
        <p15:guide id="23" pos="6244">
          <p15:clr>
            <a:srgbClr val="F26B43"/>
          </p15:clr>
        </p15:guide>
        <p15:guide id="24" pos="6743">
          <p15:clr>
            <a:srgbClr val="F26B43"/>
          </p15:clr>
        </p15:guide>
        <p15:guide id="25" pos="6834">
          <p15:clr>
            <a:srgbClr val="F26B43"/>
          </p15:clr>
        </p15:guide>
        <p15:guide id="26" orient="horz" pos="1706">
          <p15:clr>
            <a:srgbClr val="F26B43"/>
          </p15:clr>
        </p15:guide>
        <p15:guide id="27" orient="horz" pos="1117">
          <p15:clr>
            <a:srgbClr val="F26B43"/>
          </p15:clr>
        </p15:guide>
        <p15:guide id="28" orient="horz" pos="1207">
          <p15:clr>
            <a:srgbClr val="F26B43"/>
          </p15:clr>
        </p15:guide>
        <p15:guide id="29" orient="horz" pos="618">
          <p15:clr>
            <a:srgbClr val="F26B43"/>
          </p15:clr>
        </p15:guide>
        <p15:guide id="30" orient="horz" pos="527">
          <p15:clr>
            <a:srgbClr val="F26B43"/>
          </p15:clr>
        </p15:guide>
        <p15:guide id="31" orient="horz" pos="210">
          <p15:clr>
            <a:srgbClr val="F26B43"/>
          </p15:clr>
        </p15:guide>
        <p15:guide id="32" orient="horz" pos="2296">
          <p15:clr>
            <a:srgbClr val="F26B43"/>
          </p15:clr>
        </p15:guide>
        <p15:guide id="33" orient="horz" pos="2387">
          <p15:clr>
            <a:srgbClr val="F26B43"/>
          </p15:clr>
        </p15:guide>
        <p15:guide id="34" orient="horz" pos="2886">
          <p15:clr>
            <a:srgbClr val="F26B43"/>
          </p15:clr>
        </p15:guide>
        <p15:guide id="35" orient="horz" pos="2976">
          <p15:clr>
            <a:srgbClr val="F26B43"/>
          </p15:clr>
        </p15:guide>
        <p15:guide id="36" orient="horz" pos="3475">
          <p15:clr>
            <a:srgbClr val="F26B43"/>
          </p15:clr>
        </p15:guide>
        <p15:guide id="37" orient="horz" pos="3566">
          <p15:clr>
            <a:srgbClr val="F26B43"/>
          </p15:clr>
        </p15:guide>
        <p15:guide id="38" orient="horz" pos="4065">
          <p15:clr>
            <a:srgbClr val="F26B43"/>
          </p15:clr>
        </p15:guide>
        <p15:guide id="40" orient="horz" pos="4156">
          <p15:clr>
            <a:srgbClr val="F26B43"/>
          </p15:clr>
        </p15:guide>
        <p15:guide id="41" orient="horz" pos="3838">
          <p15:clr>
            <a:srgbClr val="F26B43"/>
          </p15:clr>
        </p15:guide>
        <p15:guide id="42" orient="horz" pos="754">
          <p15:clr>
            <a:srgbClr val="F26B43"/>
          </p15:clr>
        </p15:guide>
        <p15:guide id="43" pos="152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8" Type="http://schemas.openxmlformats.org/officeDocument/2006/relationships/tags" Target="../tags/tag72.xml"/><Relationship Id="rId3" Type="http://schemas.openxmlformats.org/officeDocument/2006/relationships/tags" Target="../tags/tag67.xml"/><Relationship Id="rId7" Type="http://schemas.openxmlformats.org/officeDocument/2006/relationships/tags" Target="../tags/tag71.xm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tags" Target="../tags/tag70.xml"/><Relationship Id="rId11" Type="http://schemas.openxmlformats.org/officeDocument/2006/relationships/notesSlide" Target="../notesSlides/notesSlide1.xml"/><Relationship Id="rId5" Type="http://schemas.openxmlformats.org/officeDocument/2006/relationships/tags" Target="../tags/tag69.xml"/><Relationship Id="rId10" Type="http://schemas.openxmlformats.org/officeDocument/2006/relationships/slideLayout" Target="../slideLayouts/slideLayout31.xml"/><Relationship Id="rId4" Type="http://schemas.openxmlformats.org/officeDocument/2006/relationships/tags" Target="../tags/tag68.xml"/><Relationship Id="rId9" Type="http://schemas.openxmlformats.org/officeDocument/2006/relationships/tags" Target="../tags/tag73.xml"/></Relationships>
</file>

<file path=ppt/slides/_rels/slide3.xml.rels><?xml version="1.0" encoding="UTF-8" standalone="yes"?>
<Relationships xmlns="http://schemas.openxmlformats.org/package/2006/relationships"><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tags" Target="../tags/tag74.xml"/><Relationship Id="rId5" Type="http://schemas.openxmlformats.org/officeDocument/2006/relationships/image" Target="../media/image6.jpeg"/><Relationship Id="rId4"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tags" Target="../tags/tag78.xml"/><Relationship Id="rId1" Type="http://schemas.openxmlformats.org/officeDocument/2006/relationships/tags" Target="../tags/tag77.xml"/><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18" Type="http://schemas.openxmlformats.org/officeDocument/2006/relationships/image" Target="../media/image21.png"/><Relationship Id="rId3" Type="http://schemas.openxmlformats.org/officeDocument/2006/relationships/tags" Target="../tags/tag81.xml"/><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svg"/><Relationship Id="rId2" Type="http://schemas.openxmlformats.org/officeDocument/2006/relationships/tags" Target="../tags/tag80.xml"/><Relationship Id="rId16" Type="http://schemas.openxmlformats.org/officeDocument/2006/relationships/image" Target="../media/image19.png"/><Relationship Id="rId1" Type="http://schemas.openxmlformats.org/officeDocument/2006/relationships/tags" Target="../tags/tag79.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notesSlide" Target="../notesSlides/notesSlide3.xml"/><Relationship Id="rId15" Type="http://schemas.openxmlformats.org/officeDocument/2006/relationships/image" Target="../media/image18.svg"/><Relationship Id="rId10" Type="http://schemas.openxmlformats.org/officeDocument/2006/relationships/image" Target="../media/image13.png"/><Relationship Id="rId19" Type="http://schemas.openxmlformats.org/officeDocument/2006/relationships/image" Target="../media/image22.svg"/><Relationship Id="rId4" Type="http://schemas.openxmlformats.org/officeDocument/2006/relationships/slideLayout" Target="../slideLayouts/slideLayout4.xml"/><Relationship Id="rId9" Type="http://schemas.openxmlformats.org/officeDocument/2006/relationships/image" Target="../media/image12.svg"/><Relationship Id="rId1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9AE68-C43B-5B19-6C54-F058C1B1BBFD}"/>
              </a:ext>
            </a:extLst>
          </p:cNvPr>
          <p:cNvSpPr>
            <a:spLocks noGrp="1"/>
          </p:cNvSpPr>
          <p:nvPr>
            <p:ph type="ctrTitle"/>
          </p:nvPr>
        </p:nvSpPr>
        <p:spPr/>
        <p:txBody>
          <a:bodyPr/>
          <a:lstStyle/>
          <a:p>
            <a:r>
              <a:rPr lang="en-US" dirty="0">
                <a:solidFill>
                  <a:srgbClr val="FFFFFF"/>
                </a:solidFill>
                <a:latin typeface="Segoe UI" panose="020B0502040204020203" pitchFamily="34" charset="0"/>
              </a:rPr>
              <a:t>ARIS Simulation</a:t>
            </a:r>
            <a:endParaRPr lang="en-US" dirty="0"/>
          </a:p>
        </p:txBody>
      </p:sp>
      <p:sp>
        <p:nvSpPr>
          <p:cNvPr id="10" name="Subtitle 9">
            <a:extLst>
              <a:ext uri="{FF2B5EF4-FFF2-40B4-BE49-F238E27FC236}">
                <a16:creationId xmlns:a16="http://schemas.microsoft.com/office/drawing/2014/main" id="{22588D7C-D45C-67E0-7B93-9FBA729CB5E5}"/>
              </a:ext>
            </a:extLst>
          </p:cNvPr>
          <p:cNvSpPr>
            <a:spLocks noGrp="1"/>
          </p:cNvSpPr>
          <p:nvPr>
            <p:ph type="subTitle" idx="1"/>
          </p:nvPr>
        </p:nvSpPr>
        <p:spPr/>
        <p:txBody>
          <a:bodyPr/>
          <a:lstStyle/>
          <a:p>
            <a:endParaRPr lang="en-DE"/>
          </a:p>
        </p:txBody>
      </p:sp>
      <p:sp>
        <p:nvSpPr>
          <p:cNvPr id="6" name="Text Placeholder 5">
            <a:extLst>
              <a:ext uri="{FF2B5EF4-FFF2-40B4-BE49-F238E27FC236}">
                <a16:creationId xmlns:a16="http://schemas.microsoft.com/office/drawing/2014/main" id="{88167628-8CB4-0806-46F0-889868C0C0A1}"/>
              </a:ext>
            </a:extLst>
          </p:cNvPr>
          <p:cNvSpPr>
            <a:spLocks noGrp="1"/>
          </p:cNvSpPr>
          <p:nvPr>
            <p:ph type="body" sz="quarter" idx="10"/>
          </p:nvPr>
        </p:nvSpPr>
        <p:spPr/>
        <p:txBody>
          <a:bodyPr/>
          <a:lstStyle/>
          <a:p>
            <a:r>
              <a:rPr lang="en-GB" dirty="0"/>
              <a:t>Martin Scheid – ARIS Product Management</a:t>
            </a:r>
          </a:p>
        </p:txBody>
      </p:sp>
      <p:sp>
        <p:nvSpPr>
          <p:cNvPr id="3" name="Footer Placeholder 2">
            <a:extLst>
              <a:ext uri="{FF2B5EF4-FFF2-40B4-BE49-F238E27FC236}">
                <a16:creationId xmlns:a16="http://schemas.microsoft.com/office/drawing/2014/main" id="{8F7AF720-64E5-1EC1-E606-096A30781759}"/>
              </a:ext>
            </a:extLst>
          </p:cNvPr>
          <p:cNvSpPr>
            <a:spLocks noGrp="1"/>
          </p:cNvSpPr>
          <p:nvPr>
            <p:ph type="ftr" sz="quarter" idx="4294967295"/>
          </p:nvPr>
        </p:nvSpPr>
        <p:spPr>
          <a:xfrm>
            <a:off x="8499475" y="6538913"/>
            <a:ext cx="3692525" cy="98425"/>
          </a:xfrm>
        </p:spPr>
        <p:txBody>
          <a:bodyPr/>
          <a:lstStyle/>
          <a:p>
            <a:r>
              <a:rPr lang="en-US"/>
              <a:t>© SAG ARIS GmbH. All rights reserved.</a:t>
            </a:r>
          </a:p>
        </p:txBody>
      </p:sp>
      <p:sp>
        <p:nvSpPr>
          <p:cNvPr id="4" name="Slide Number Placeholder 3">
            <a:extLst>
              <a:ext uri="{FF2B5EF4-FFF2-40B4-BE49-F238E27FC236}">
                <a16:creationId xmlns:a16="http://schemas.microsoft.com/office/drawing/2014/main" id="{74488B91-9CB7-C4DA-B09A-B479168BA615}"/>
              </a:ext>
            </a:extLst>
          </p:cNvPr>
          <p:cNvSpPr>
            <a:spLocks noGrp="1"/>
          </p:cNvSpPr>
          <p:nvPr>
            <p:ph type="sldNum" sz="quarter" idx="4294967295"/>
          </p:nvPr>
        </p:nvSpPr>
        <p:spPr>
          <a:xfrm>
            <a:off x="0" y="6453188"/>
            <a:ext cx="288925" cy="144462"/>
          </a:xfrm>
        </p:spPr>
        <p:txBody>
          <a:bodyPr/>
          <a:lstStyle/>
          <a:p>
            <a:fld id="{59C7FD53-A61A-46D7-B725-1FF4E056D6EF}" type="slidenum">
              <a:rPr lang="en-US"/>
              <a:pPr/>
              <a:t>1</a:t>
            </a:fld>
            <a:endParaRPr lang="en-US"/>
          </a:p>
        </p:txBody>
      </p:sp>
    </p:spTree>
    <p:extLst>
      <p:ext uri="{BB962C8B-B14F-4D97-AF65-F5344CB8AC3E}">
        <p14:creationId xmlns:p14="http://schemas.microsoft.com/office/powerpoint/2010/main" val="21589727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4CCA81E-CC91-4147-0D61-AD8125C53BF2}"/>
              </a:ext>
            </a:extLst>
          </p:cNvPr>
          <p:cNvSpPr>
            <a:spLocks noGrp="1"/>
          </p:cNvSpPr>
          <p:nvPr>
            <p:ph type="ftr" sz="quarter" idx="4294967295"/>
          </p:nvPr>
        </p:nvSpPr>
        <p:spPr>
          <a:xfrm>
            <a:off x="0" y="6453188"/>
            <a:ext cx="2519363" cy="144462"/>
          </a:xfrm>
        </p:spPr>
        <p:txBody>
          <a:bodyPr/>
          <a:lstStyle/>
          <a:p>
            <a:r>
              <a:rPr lang="en-US"/>
              <a:t>© SAG ARIS GmbH. All rights reserved.</a:t>
            </a:r>
            <a:endParaRPr lang="en-US" b="0" dirty="0"/>
          </a:p>
        </p:txBody>
      </p:sp>
      <p:sp>
        <p:nvSpPr>
          <p:cNvPr id="4" name="Slide Number Placeholder 3">
            <a:extLst>
              <a:ext uri="{FF2B5EF4-FFF2-40B4-BE49-F238E27FC236}">
                <a16:creationId xmlns:a16="http://schemas.microsoft.com/office/drawing/2014/main" id="{3EE90B8A-17DA-373A-85F9-2B3614B1804C}"/>
              </a:ext>
            </a:extLst>
          </p:cNvPr>
          <p:cNvSpPr>
            <a:spLocks noGrp="1"/>
          </p:cNvSpPr>
          <p:nvPr>
            <p:ph type="sldNum" sz="quarter" idx="4294967295"/>
          </p:nvPr>
        </p:nvSpPr>
        <p:spPr>
          <a:xfrm>
            <a:off x="0" y="6453188"/>
            <a:ext cx="288925" cy="144462"/>
          </a:xfrm>
        </p:spPr>
        <p:txBody>
          <a:bodyPr/>
          <a:lstStyle/>
          <a:p>
            <a:fld id="{59C7FD53-A61A-46D7-B725-1FF4E056D6EF}" type="slidenum">
              <a:rPr lang="en-US"/>
              <a:pPr/>
              <a:t>10</a:t>
            </a:fld>
            <a:endParaRPr lang="en-US" dirty="0"/>
          </a:p>
        </p:txBody>
      </p:sp>
    </p:spTree>
    <p:extLst>
      <p:ext uri="{BB962C8B-B14F-4D97-AF65-F5344CB8AC3E}">
        <p14:creationId xmlns:p14="http://schemas.microsoft.com/office/powerpoint/2010/main" val="29832145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itle 58">
            <a:extLst>
              <a:ext uri="{FF2B5EF4-FFF2-40B4-BE49-F238E27FC236}">
                <a16:creationId xmlns:a16="http://schemas.microsoft.com/office/drawing/2014/main" id="{3C2C59A6-E8DA-4673-AC72-D2723017B428}"/>
              </a:ext>
            </a:extLst>
          </p:cNvPr>
          <p:cNvSpPr>
            <a:spLocks noGrp="1"/>
          </p:cNvSpPr>
          <p:nvPr>
            <p:ph type="title"/>
          </p:nvPr>
        </p:nvSpPr>
        <p:spPr/>
        <p:txBody>
          <a:bodyPr/>
          <a:lstStyle/>
          <a:p>
            <a:r>
              <a:rPr lang="en-US" dirty="0"/>
              <a:t>ARIS Simulation (2026)</a:t>
            </a:r>
          </a:p>
        </p:txBody>
      </p:sp>
      <p:sp>
        <p:nvSpPr>
          <p:cNvPr id="60" name="Subtitle 59">
            <a:extLst>
              <a:ext uri="{FF2B5EF4-FFF2-40B4-BE49-F238E27FC236}">
                <a16:creationId xmlns:a16="http://schemas.microsoft.com/office/drawing/2014/main" id="{88929881-0CFD-4BDA-B6B8-E0C48D98BC43}"/>
              </a:ext>
            </a:extLst>
          </p:cNvPr>
          <p:cNvSpPr>
            <a:spLocks noGrp="1"/>
          </p:cNvSpPr>
          <p:nvPr>
            <p:ph type="subTitle" sz="quarter" idx="1"/>
          </p:nvPr>
        </p:nvSpPr>
        <p:spPr>
          <a:xfrm>
            <a:off x="550863" y="707400"/>
            <a:ext cx="11278436" cy="279877"/>
          </a:xfrm>
        </p:spPr>
        <p:txBody>
          <a:bodyPr>
            <a:normAutofit lnSpcReduction="10000"/>
          </a:bodyPr>
          <a:lstStyle/>
          <a:p>
            <a:r>
              <a:rPr lang="en-US" dirty="0"/>
              <a:t>Forecast. Validate. Improve. With the new ARIS Simulation</a:t>
            </a:r>
          </a:p>
        </p:txBody>
      </p:sp>
      <p:sp>
        <p:nvSpPr>
          <p:cNvPr id="5" name="Date Placeholder 4">
            <a:extLst>
              <a:ext uri="{FF2B5EF4-FFF2-40B4-BE49-F238E27FC236}">
                <a16:creationId xmlns:a16="http://schemas.microsoft.com/office/drawing/2014/main" id="{3461E3F3-791F-1821-309F-DF9DE592CAA8}"/>
              </a:ext>
            </a:extLst>
          </p:cNvPr>
          <p:cNvSpPr>
            <a:spLocks noGrp="1"/>
          </p:cNvSpPr>
          <p:nvPr>
            <p:ph type="dt" sz="half" idx="10"/>
            <p:custDataLst>
              <p:tags r:id="rId2"/>
            </p:custDataLst>
          </p:nvPr>
        </p:nvSpPr>
        <p:spPr/>
        <p:txBody>
          <a:bodyPr/>
          <a:lstStyle/>
          <a:p>
            <a:r>
              <a:rPr lang="en-US" dirty="0"/>
              <a:t> </a:t>
            </a:r>
          </a:p>
        </p:txBody>
      </p:sp>
      <p:sp>
        <p:nvSpPr>
          <p:cNvPr id="3" name="Footer Placeholder 2">
            <a:extLst>
              <a:ext uri="{FF2B5EF4-FFF2-40B4-BE49-F238E27FC236}">
                <a16:creationId xmlns:a16="http://schemas.microsoft.com/office/drawing/2014/main" id="{0DFB7637-8B97-F773-D790-EF339848059C}"/>
              </a:ext>
            </a:extLst>
          </p:cNvPr>
          <p:cNvSpPr>
            <a:spLocks noGrp="1"/>
          </p:cNvSpPr>
          <p:nvPr>
            <p:ph type="ftr" sz="quarter" idx="11"/>
            <p:custDataLst>
              <p:tags r:id="rId3"/>
            </p:custDataLst>
          </p:nvPr>
        </p:nvSpPr>
        <p:spPr/>
        <p:txBody>
          <a:bodyPr/>
          <a:lstStyle/>
          <a:p>
            <a:r>
              <a:rPr lang="en-US"/>
              <a:t>© 2025 SAG ARIS GmbH. All rights reserved.</a:t>
            </a:r>
          </a:p>
        </p:txBody>
      </p:sp>
      <p:sp>
        <p:nvSpPr>
          <p:cNvPr id="2" name="Slide Number Placeholder 1">
            <a:extLst>
              <a:ext uri="{FF2B5EF4-FFF2-40B4-BE49-F238E27FC236}">
                <a16:creationId xmlns:a16="http://schemas.microsoft.com/office/drawing/2014/main" id="{61BF7DC3-6DDF-249E-3BA2-49E64577B77C}"/>
              </a:ext>
            </a:extLst>
          </p:cNvPr>
          <p:cNvSpPr>
            <a:spLocks noGrp="1"/>
          </p:cNvSpPr>
          <p:nvPr>
            <p:ph type="sldNum" sz="quarter" idx="12"/>
            <p:custDataLst>
              <p:tags r:id="rId4"/>
            </p:custDataLst>
          </p:nvPr>
        </p:nvSpPr>
        <p:spPr/>
        <p:txBody>
          <a:bodyPr/>
          <a:lstStyle/>
          <a:p>
            <a:fld id="{22FF84AA-2C76-4AF1-8502-73D25D47F37C}" type="slidenum">
              <a:rPr lang="en-US" smtClean="0"/>
              <a:pPr/>
              <a:t>2</a:t>
            </a:fld>
            <a:endParaRPr lang="en-US"/>
          </a:p>
        </p:txBody>
      </p:sp>
      <p:sp>
        <p:nvSpPr>
          <p:cNvPr id="62" name="Content Placeholder 61">
            <a:extLst>
              <a:ext uri="{FF2B5EF4-FFF2-40B4-BE49-F238E27FC236}">
                <a16:creationId xmlns:a16="http://schemas.microsoft.com/office/drawing/2014/main" id="{020CECE8-08F2-4E14-8CC7-1A3B9F21BB8F}"/>
              </a:ext>
            </a:extLst>
          </p:cNvPr>
          <p:cNvSpPr>
            <a:spLocks noGrp="1"/>
          </p:cNvSpPr>
          <p:nvPr>
            <p:ph sz="quarter" idx="4294967295"/>
          </p:nvPr>
        </p:nvSpPr>
        <p:spPr>
          <a:xfrm>
            <a:off x="549735" y="1387475"/>
            <a:ext cx="5087478" cy="1425575"/>
          </a:xfrm>
          <a:noFill/>
          <a:ln w="41275">
            <a:gradFill>
              <a:gsLst>
                <a:gs pos="0">
                  <a:schemeClr val="accent2"/>
                </a:gs>
                <a:gs pos="74000">
                  <a:schemeClr val="accent1">
                    <a:lumMod val="45000"/>
                    <a:lumOff val="55000"/>
                  </a:schemeClr>
                </a:gs>
                <a:gs pos="83000">
                  <a:schemeClr val="accent1">
                    <a:lumMod val="45000"/>
                    <a:lumOff val="55000"/>
                  </a:schemeClr>
                </a:gs>
                <a:gs pos="100000">
                  <a:schemeClr val="accent1"/>
                </a:gs>
              </a:gsLst>
              <a:lin ang="5400000" scaled="1"/>
            </a:gradFill>
          </a:ln>
        </p:spPr>
        <p:txBody>
          <a:bodyPr lIns="182880" anchor="ctr" anchorCtr="0"/>
          <a:lstStyle/>
          <a:p>
            <a:pPr marL="0" indent="0">
              <a:lnSpc>
                <a:spcPts val="1600"/>
              </a:lnSpc>
              <a:spcBef>
                <a:spcPts val="576"/>
              </a:spcBef>
              <a:buClr>
                <a:schemeClr val="bg1">
                  <a:lumMod val="50000"/>
                </a:schemeClr>
              </a:buClr>
              <a:buNone/>
            </a:pPr>
            <a:r>
              <a:rPr lang="en-US" dirty="0"/>
              <a:t>Simulation of BPMN models directly in the web </a:t>
            </a:r>
          </a:p>
          <a:p>
            <a:pPr marL="0" indent="0">
              <a:lnSpc>
                <a:spcPts val="1600"/>
              </a:lnSpc>
              <a:spcBef>
                <a:spcPts val="576"/>
              </a:spcBef>
              <a:buClr>
                <a:schemeClr val="bg1">
                  <a:lumMod val="50000"/>
                </a:schemeClr>
              </a:buClr>
              <a:buNone/>
            </a:pPr>
            <a:r>
              <a:rPr lang="en-US" dirty="0"/>
              <a:t>without requiring a Java client or external tools</a:t>
            </a:r>
          </a:p>
        </p:txBody>
      </p:sp>
      <p:sp>
        <p:nvSpPr>
          <p:cNvPr id="63" name="Content Placeholder 62">
            <a:extLst>
              <a:ext uri="{FF2B5EF4-FFF2-40B4-BE49-F238E27FC236}">
                <a16:creationId xmlns:a16="http://schemas.microsoft.com/office/drawing/2014/main" id="{D073049C-502E-4935-B933-6328391F3D8A}"/>
              </a:ext>
            </a:extLst>
          </p:cNvPr>
          <p:cNvSpPr>
            <a:spLocks noGrp="1"/>
          </p:cNvSpPr>
          <p:nvPr>
            <p:ph sz="quarter" idx="4294967295"/>
          </p:nvPr>
        </p:nvSpPr>
        <p:spPr>
          <a:xfrm>
            <a:off x="6554788" y="1387475"/>
            <a:ext cx="5086350" cy="1425575"/>
          </a:xfrm>
          <a:noFill/>
          <a:ln w="41275">
            <a:gradFill>
              <a:gsLst>
                <a:gs pos="0">
                  <a:schemeClr val="accent2"/>
                </a:gs>
                <a:gs pos="74000">
                  <a:schemeClr val="accent1">
                    <a:lumMod val="45000"/>
                    <a:lumOff val="55000"/>
                  </a:schemeClr>
                </a:gs>
                <a:gs pos="83000">
                  <a:schemeClr val="accent1">
                    <a:lumMod val="45000"/>
                    <a:lumOff val="55000"/>
                  </a:schemeClr>
                </a:gs>
                <a:gs pos="100000">
                  <a:schemeClr val="accent1"/>
                </a:gs>
              </a:gsLst>
              <a:lin ang="5400000" scaled="1"/>
            </a:gradFill>
          </a:ln>
        </p:spPr>
        <p:txBody>
          <a:bodyPr rIns="274320" anchor="ctr" anchorCtr="0"/>
          <a:lstStyle/>
          <a:p>
            <a:pPr marL="0" indent="0" algn="r">
              <a:lnSpc>
                <a:spcPts val="1600"/>
              </a:lnSpc>
              <a:spcBef>
                <a:spcPts val="576"/>
              </a:spcBef>
              <a:buClr>
                <a:srgbClr val="000F1F"/>
              </a:buClr>
              <a:buNone/>
            </a:pPr>
            <a:r>
              <a:rPr lang="en-US" dirty="0"/>
              <a:t>Use real data from ARIS Process Mining to enrich </a:t>
            </a:r>
          </a:p>
          <a:p>
            <a:pPr marL="0" indent="0" algn="r">
              <a:lnSpc>
                <a:spcPts val="1600"/>
              </a:lnSpc>
              <a:spcBef>
                <a:spcPts val="576"/>
              </a:spcBef>
              <a:buClr>
                <a:srgbClr val="000F1F"/>
              </a:buClr>
              <a:buNone/>
            </a:pPr>
            <a:r>
              <a:rPr lang="en-US" dirty="0"/>
              <a:t>simulation scenarios, enabling data-driven </a:t>
            </a:r>
          </a:p>
          <a:p>
            <a:pPr marL="0" indent="0" algn="r">
              <a:lnSpc>
                <a:spcPts val="1600"/>
              </a:lnSpc>
              <a:spcBef>
                <a:spcPts val="576"/>
              </a:spcBef>
              <a:buClr>
                <a:srgbClr val="000F1F"/>
              </a:buClr>
              <a:buNone/>
            </a:pPr>
            <a:r>
              <a:rPr lang="en-US" dirty="0"/>
              <a:t>validation</a:t>
            </a:r>
            <a:endParaRPr lang="en-US" sz="1600" dirty="0"/>
          </a:p>
        </p:txBody>
      </p:sp>
      <p:sp>
        <p:nvSpPr>
          <p:cNvPr id="64" name="Content Placeholder 63">
            <a:extLst>
              <a:ext uri="{FF2B5EF4-FFF2-40B4-BE49-F238E27FC236}">
                <a16:creationId xmlns:a16="http://schemas.microsoft.com/office/drawing/2014/main" id="{7F349FD3-BFF9-413F-BD83-9E96D7617F4A}"/>
              </a:ext>
            </a:extLst>
          </p:cNvPr>
          <p:cNvSpPr>
            <a:spLocks noGrp="1"/>
          </p:cNvSpPr>
          <p:nvPr>
            <p:ph sz="quarter" idx="4294967295"/>
            <p:custDataLst>
              <p:tags r:id="rId5"/>
            </p:custDataLst>
          </p:nvPr>
        </p:nvSpPr>
        <p:spPr>
          <a:xfrm>
            <a:off x="550862" y="3008313"/>
            <a:ext cx="4465018" cy="1425575"/>
          </a:xfrm>
          <a:noFill/>
          <a:ln w="41275">
            <a:gradFill>
              <a:gsLst>
                <a:gs pos="0">
                  <a:schemeClr val="accent2"/>
                </a:gs>
                <a:gs pos="74000">
                  <a:schemeClr val="accent1">
                    <a:lumMod val="45000"/>
                    <a:lumOff val="55000"/>
                  </a:schemeClr>
                </a:gs>
                <a:gs pos="83000">
                  <a:schemeClr val="accent1">
                    <a:lumMod val="45000"/>
                    <a:lumOff val="55000"/>
                  </a:schemeClr>
                </a:gs>
                <a:gs pos="100000">
                  <a:schemeClr val="accent1"/>
                </a:gs>
              </a:gsLst>
              <a:lin ang="5400000" scaled="1"/>
            </a:gradFill>
          </a:ln>
        </p:spPr>
        <p:txBody>
          <a:bodyPr lIns="182880" anchor="ctr" anchorCtr="0"/>
          <a:lstStyle/>
          <a:p>
            <a:pPr marL="0" indent="0">
              <a:lnSpc>
                <a:spcPts val="1600"/>
              </a:lnSpc>
              <a:buNone/>
            </a:pPr>
            <a:r>
              <a:rPr lang="en-US" dirty="0"/>
              <a:t>Compare different process scenarios to </a:t>
            </a:r>
          </a:p>
          <a:p>
            <a:pPr marL="0" indent="0">
              <a:lnSpc>
                <a:spcPts val="1600"/>
              </a:lnSpc>
              <a:buNone/>
            </a:pPr>
            <a:r>
              <a:rPr lang="en-US" dirty="0"/>
              <a:t>assess impacts and choose optimal </a:t>
            </a:r>
          </a:p>
          <a:p>
            <a:pPr marL="0" indent="0">
              <a:lnSpc>
                <a:spcPts val="1600"/>
              </a:lnSpc>
              <a:buNone/>
            </a:pPr>
            <a:r>
              <a:rPr lang="en-US" dirty="0"/>
              <a:t>paths for process </a:t>
            </a:r>
            <a:r>
              <a:rPr lang="en-US" dirty="0" err="1"/>
              <a:t>optimisation</a:t>
            </a:r>
            <a:endParaRPr lang="en-US" dirty="0"/>
          </a:p>
        </p:txBody>
      </p:sp>
      <p:sp>
        <p:nvSpPr>
          <p:cNvPr id="65" name="Content Placeholder 64">
            <a:extLst>
              <a:ext uri="{FF2B5EF4-FFF2-40B4-BE49-F238E27FC236}">
                <a16:creationId xmlns:a16="http://schemas.microsoft.com/office/drawing/2014/main" id="{D81CF411-A05C-44AE-826A-381F87B7F960}"/>
              </a:ext>
            </a:extLst>
          </p:cNvPr>
          <p:cNvSpPr>
            <a:spLocks noGrp="1"/>
          </p:cNvSpPr>
          <p:nvPr>
            <p:ph sz="quarter" idx="4294967295"/>
            <p:custDataLst>
              <p:tags r:id="rId6"/>
            </p:custDataLst>
          </p:nvPr>
        </p:nvSpPr>
        <p:spPr>
          <a:xfrm>
            <a:off x="7174993" y="3008313"/>
            <a:ext cx="4466145" cy="1425575"/>
          </a:xfrm>
          <a:noFill/>
          <a:ln w="41275">
            <a:gradFill>
              <a:gsLst>
                <a:gs pos="0">
                  <a:schemeClr val="accent2"/>
                </a:gs>
                <a:gs pos="74000">
                  <a:schemeClr val="accent1">
                    <a:lumMod val="45000"/>
                    <a:lumOff val="55000"/>
                  </a:schemeClr>
                </a:gs>
                <a:gs pos="83000">
                  <a:schemeClr val="accent1">
                    <a:lumMod val="45000"/>
                    <a:lumOff val="55000"/>
                  </a:schemeClr>
                </a:gs>
                <a:gs pos="100000">
                  <a:schemeClr val="accent1"/>
                </a:gs>
              </a:gsLst>
              <a:lin ang="5400000" scaled="1"/>
            </a:gradFill>
          </a:ln>
        </p:spPr>
        <p:txBody>
          <a:bodyPr lIns="0" rIns="182880" anchor="ctr" anchorCtr="0"/>
          <a:lstStyle/>
          <a:p>
            <a:pPr marL="0" indent="0" algn="r">
              <a:lnSpc>
                <a:spcPts val="1600"/>
              </a:lnSpc>
              <a:buNone/>
            </a:pPr>
            <a:r>
              <a:rPr lang="en-US" dirty="0"/>
              <a:t>Save simulation outcomes as new or </a:t>
            </a:r>
          </a:p>
          <a:p>
            <a:pPr marL="0" indent="0" algn="r">
              <a:lnSpc>
                <a:spcPts val="1600"/>
              </a:lnSpc>
              <a:buNone/>
            </a:pPr>
            <a:r>
              <a:rPr lang="en-US" dirty="0"/>
              <a:t>enhanced process models for the future </a:t>
            </a:r>
          </a:p>
          <a:p>
            <a:pPr marL="0" indent="0" algn="r">
              <a:lnSpc>
                <a:spcPts val="1600"/>
              </a:lnSpc>
              <a:buNone/>
            </a:pPr>
            <a:r>
              <a:rPr lang="en-US" dirty="0"/>
              <a:t>use or further analysis</a:t>
            </a:r>
          </a:p>
        </p:txBody>
      </p:sp>
      <p:sp>
        <p:nvSpPr>
          <p:cNvPr id="66" name="Content Placeholder 65">
            <a:extLst>
              <a:ext uri="{FF2B5EF4-FFF2-40B4-BE49-F238E27FC236}">
                <a16:creationId xmlns:a16="http://schemas.microsoft.com/office/drawing/2014/main" id="{12AE8D8A-C2E3-4864-9567-0A6F8FFEC4AF}"/>
              </a:ext>
            </a:extLst>
          </p:cNvPr>
          <p:cNvSpPr>
            <a:spLocks noGrp="1"/>
          </p:cNvSpPr>
          <p:nvPr>
            <p:ph sz="quarter" idx="4294967295"/>
            <p:custDataLst>
              <p:tags r:id="rId7"/>
            </p:custDataLst>
          </p:nvPr>
        </p:nvSpPr>
        <p:spPr>
          <a:xfrm>
            <a:off x="550863" y="4627563"/>
            <a:ext cx="5086350" cy="1425575"/>
          </a:xfrm>
          <a:noFill/>
          <a:ln w="41275">
            <a:gradFill>
              <a:gsLst>
                <a:gs pos="0">
                  <a:schemeClr val="accent2"/>
                </a:gs>
                <a:gs pos="74000">
                  <a:schemeClr val="accent1">
                    <a:lumMod val="45000"/>
                    <a:lumOff val="55000"/>
                  </a:schemeClr>
                </a:gs>
                <a:gs pos="83000">
                  <a:schemeClr val="accent1">
                    <a:lumMod val="45000"/>
                    <a:lumOff val="55000"/>
                  </a:schemeClr>
                </a:gs>
                <a:gs pos="100000">
                  <a:schemeClr val="accent1"/>
                </a:gs>
              </a:gsLst>
              <a:lin ang="5400000" scaled="1"/>
            </a:gradFill>
          </a:ln>
        </p:spPr>
        <p:txBody>
          <a:bodyPr lIns="182880" anchor="ctr" anchorCtr="0"/>
          <a:lstStyle/>
          <a:p>
            <a:pPr marL="0" indent="0">
              <a:lnSpc>
                <a:spcPts val="1600"/>
              </a:lnSpc>
              <a:buNone/>
            </a:pPr>
            <a:r>
              <a:rPr lang="en-US" dirty="0"/>
              <a:t>Benchmark simulated results against KPIs derived </a:t>
            </a:r>
          </a:p>
          <a:p>
            <a:pPr marL="0" indent="0">
              <a:lnSpc>
                <a:spcPts val="1600"/>
              </a:lnSpc>
              <a:buNone/>
            </a:pPr>
            <a:r>
              <a:rPr lang="en-US" dirty="0"/>
              <a:t>from mining insights to validate improvements</a:t>
            </a:r>
          </a:p>
        </p:txBody>
      </p:sp>
      <p:sp>
        <p:nvSpPr>
          <p:cNvPr id="67" name="Content Placeholder 66">
            <a:extLst>
              <a:ext uri="{FF2B5EF4-FFF2-40B4-BE49-F238E27FC236}">
                <a16:creationId xmlns:a16="http://schemas.microsoft.com/office/drawing/2014/main" id="{CF928E8D-85C1-4A86-A0E7-B58AFFBED85B}"/>
              </a:ext>
            </a:extLst>
          </p:cNvPr>
          <p:cNvSpPr>
            <a:spLocks noGrp="1"/>
          </p:cNvSpPr>
          <p:nvPr>
            <p:ph sz="quarter" idx="4294967295"/>
            <p:custDataLst>
              <p:tags r:id="rId8"/>
            </p:custDataLst>
          </p:nvPr>
        </p:nvSpPr>
        <p:spPr>
          <a:xfrm>
            <a:off x="6554788" y="4627563"/>
            <a:ext cx="5086350" cy="1425575"/>
          </a:xfrm>
          <a:noFill/>
          <a:ln w="41275">
            <a:gradFill>
              <a:gsLst>
                <a:gs pos="0">
                  <a:schemeClr val="accent2"/>
                </a:gs>
                <a:gs pos="74000">
                  <a:schemeClr val="accent1">
                    <a:lumMod val="45000"/>
                    <a:lumOff val="55000"/>
                  </a:schemeClr>
                </a:gs>
                <a:gs pos="83000">
                  <a:schemeClr val="accent1">
                    <a:lumMod val="45000"/>
                    <a:lumOff val="55000"/>
                  </a:schemeClr>
                </a:gs>
                <a:gs pos="100000">
                  <a:schemeClr val="accent1"/>
                </a:gs>
              </a:gsLst>
              <a:lin ang="5400000" scaled="1"/>
            </a:gradFill>
          </a:ln>
        </p:spPr>
        <p:txBody>
          <a:bodyPr lIns="0" rIns="182880" anchor="ctr" anchorCtr="0"/>
          <a:lstStyle/>
          <a:p>
            <a:pPr marL="0" indent="0" algn="r">
              <a:lnSpc>
                <a:spcPts val="1600"/>
              </a:lnSpc>
              <a:buNone/>
            </a:pPr>
            <a:r>
              <a:rPr lang="en-US" dirty="0"/>
              <a:t>A user-friendly, streamlined simulation setup with </a:t>
            </a:r>
          </a:p>
          <a:p>
            <a:pPr marL="0" indent="0" algn="r">
              <a:lnSpc>
                <a:spcPts val="1600"/>
              </a:lnSpc>
              <a:buNone/>
            </a:pPr>
            <a:r>
              <a:rPr lang="en-US" dirty="0"/>
              <a:t>steps like model check, enrichment, monitoring, </a:t>
            </a:r>
          </a:p>
          <a:p>
            <a:pPr marL="0" indent="0" algn="r">
              <a:lnSpc>
                <a:spcPts val="1600"/>
              </a:lnSpc>
              <a:buNone/>
            </a:pPr>
            <a:r>
              <a:rPr lang="en-US" dirty="0"/>
              <a:t>analysis, and comparison, lowering entry barriers </a:t>
            </a:r>
          </a:p>
          <a:p>
            <a:pPr marL="0" indent="0" algn="r">
              <a:lnSpc>
                <a:spcPts val="1600"/>
              </a:lnSpc>
              <a:buNone/>
            </a:pPr>
            <a:r>
              <a:rPr lang="en-US" dirty="0"/>
              <a:t>for non-experts</a:t>
            </a:r>
          </a:p>
        </p:txBody>
      </p:sp>
      <p:sp>
        <p:nvSpPr>
          <p:cNvPr id="4" name="Rectangle 3">
            <a:extLst>
              <a:ext uri="{FF2B5EF4-FFF2-40B4-BE49-F238E27FC236}">
                <a16:creationId xmlns:a16="http://schemas.microsoft.com/office/drawing/2014/main" id="{0E5164DD-7A12-8AD6-2D7A-F13EAAAB3D82}"/>
              </a:ext>
            </a:extLst>
          </p:cNvPr>
          <p:cNvSpPr/>
          <p:nvPr/>
        </p:nvSpPr>
        <p:spPr>
          <a:xfrm>
            <a:off x="6563971" y="2575786"/>
            <a:ext cx="611022" cy="236640"/>
          </a:xfrm>
          <a:prstGeom prst="rect">
            <a:avLst/>
          </a:prstGeom>
          <a:solidFill>
            <a:schemeClr val="bg2"/>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 name="Rectangle 7">
            <a:extLst>
              <a:ext uri="{FF2B5EF4-FFF2-40B4-BE49-F238E27FC236}">
                <a16:creationId xmlns:a16="http://schemas.microsoft.com/office/drawing/2014/main" id="{51116708-449D-E76B-1C83-A4425CECBFC6}"/>
              </a:ext>
            </a:extLst>
          </p:cNvPr>
          <p:cNvSpPr/>
          <p:nvPr/>
        </p:nvSpPr>
        <p:spPr>
          <a:xfrm>
            <a:off x="5025063" y="4626938"/>
            <a:ext cx="611022" cy="115495"/>
          </a:xfrm>
          <a:prstGeom prst="rect">
            <a:avLst/>
          </a:prstGeom>
          <a:solidFill>
            <a:schemeClr val="bg2"/>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Rectangle 8">
            <a:extLst>
              <a:ext uri="{FF2B5EF4-FFF2-40B4-BE49-F238E27FC236}">
                <a16:creationId xmlns:a16="http://schemas.microsoft.com/office/drawing/2014/main" id="{F2C3DB79-0F68-D2A8-E875-AB23035F52FE}"/>
              </a:ext>
            </a:extLst>
          </p:cNvPr>
          <p:cNvSpPr/>
          <p:nvPr/>
        </p:nvSpPr>
        <p:spPr>
          <a:xfrm>
            <a:off x="5025063" y="2575786"/>
            <a:ext cx="611022" cy="236640"/>
          </a:xfrm>
          <a:prstGeom prst="rect">
            <a:avLst/>
          </a:prstGeom>
          <a:solidFill>
            <a:schemeClr val="bg2"/>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6" name="Rectangle 5">
            <a:extLst>
              <a:ext uri="{FF2B5EF4-FFF2-40B4-BE49-F238E27FC236}">
                <a16:creationId xmlns:a16="http://schemas.microsoft.com/office/drawing/2014/main" id="{2A343CE3-9460-6942-698E-E1CB5B5AF2AC}"/>
              </a:ext>
            </a:extLst>
          </p:cNvPr>
          <p:cNvSpPr/>
          <p:nvPr/>
        </p:nvSpPr>
        <p:spPr>
          <a:xfrm>
            <a:off x="6563971" y="4636767"/>
            <a:ext cx="611022" cy="106320"/>
          </a:xfrm>
          <a:prstGeom prst="rect">
            <a:avLst/>
          </a:prstGeom>
          <a:solidFill>
            <a:schemeClr val="bg2"/>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61" name="Text Placeholder 60">
            <a:extLst>
              <a:ext uri="{FF2B5EF4-FFF2-40B4-BE49-F238E27FC236}">
                <a16:creationId xmlns:a16="http://schemas.microsoft.com/office/drawing/2014/main" id="{AEA8B493-20E2-4091-B318-4368ED6385C0}"/>
              </a:ext>
            </a:extLst>
          </p:cNvPr>
          <p:cNvSpPr>
            <a:spLocks noGrp="1"/>
          </p:cNvSpPr>
          <p:nvPr>
            <p:ph type="body" sz="quarter" idx="4294967295"/>
            <p:custDataLst>
              <p:tags r:id="rId9"/>
            </p:custDataLst>
          </p:nvPr>
        </p:nvSpPr>
        <p:spPr>
          <a:xfrm>
            <a:off x="5220724" y="2770187"/>
            <a:ext cx="1749425" cy="1749425"/>
          </a:xfrm>
          <a:solidFill>
            <a:schemeClr val="accent2">
              <a:lumMod val="75000"/>
            </a:schemeClr>
          </a:solidFill>
          <a:ln w="400050">
            <a:solidFill>
              <a:schemeClr val="accent2">
                <a:lumMod val="50000"/>
              </a:schemeClr>
            </a:solidFill>
            <a:miter lim="800000"/>
          </a:ln>
        </p:spPr>
        <p:txBody>
          <a:bodyPr anchor="ctr" anchorCtr="0"/>
          <a:lstStyle/>
          <a:p>
            <a:pPr marL="0" indent="0" algn="ctr">
              <a:buNone/>
            </a:pPr>
            <a:r>
              <a:rPr lang="en-US" sz="1800" b="1" dirty="0"/>
              <a:t>ARIS </a:t>
            </a:r>
          </a:p>
          <a:p>
            <a:pPr marL="0" indent="0" algn="ctr">
              <a:buNone/>
            </a:pPr>
            <a:r>
              <a:rPr lang="en-US" sz="1800" b="1" dirty="0"/>
              <a:t>Simulation</a:t>
            </a:r>
          </a:p>
        </p:txBody>
      </p:sp>
      <p:cxnSp>
        <p:nvCxnSpPr>
          <p:cNvPr id="16" name="Straight Arrow Connector 15">
            <a:extLst>
              <a:ext uri="{FF2B5EF4-FFF2-40B4-BE49-F238E27FC236}">
                <a16:creationId xmlns:a16="http://schemas.microsoft.com/office/drawing/2014/main" id="{CDD59039-469C-4867-8ABF-D3F1FD3261A4}"/>
              </a:ext>
            </a:extLst>
          </p:cNvPr>
          <p:cNvCxnSpPr>
            <a:cxnSpLocks/>
          </p:cNvCxnSpPr>
          <p:nvPr/>
        </p:nvCxnSpPr>
        <p:spPr>
          <a:xfrm>
            <a:off x="4346400" y="3720600"/>
            <a:ext cx="486000" cy="0"/>
          </a:xfrm>
          <a:prstGeom prst="straightConnector1">
            <a:avLst/>
          </a:prstGeom>
          <a:ln w="28575">
            <a:gradFill>
              <a:gsLst>
                <a:gs pos="0">
                  <a:schemeClr val="accent2"/>
                </a:gs>
                <a:gs pos="65000">
                  <a:schemeClr val="accent1">
                    <a:lumMod val="45000"/>
                    <a:lumOff val="55000"/>
                  </a:schemeClr>
                </a:gs>
                <a:gs pos="83000">
                  <a:schemeClr val="accent1">
                    <a:lumMod val="45000"/>
                    <a:lumOff val="55000"/>
                  </a:schemeClr>
                </a:gs>
                <a:gs pos="100000">
                  <a:schemeClr val="accent1"/>
                </a:gs>
              </a:gsLst>
              <a:lin ang="5400000" scaled="1"/>
            </a:gradFill>
            <a:tailEnd type="triangle" w="lg"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7E96D60-2243-47AE-8F01-80988D13339C}"/>
              </a:ext>
            </a:extLst>
          </p:cNvPr>
          <p:cNvCxnSpPr>
            <a:cxnSpLocks/>
          </p:cNvCxnSpPr>
          <p:nvPr/>
        </p:nvCxnSpPr>
        <p:spPr>
          <a:xfrm flipH="1" flipV="1">
            <a:off x="7359600" y="3720600"/>
            <a:ext cx="486000" cy="0"/>
          </a:xfrm>
          <a:prstGeom prst="straightConnector1">
            <a:avLst/>
          </a:prstGeom>
          <a:ln w="28575">
            <a:gradFill>
              <a:gsLst>
                <a:gs pos="0">
                  <a:schemeClr val="accent2"/>
                </a:gs>
                <a:gs pos="65000">
                  <a:schemeClr val="accent1">
                    <a:lumMod val="45000"/>
                    <a:lumOff val="55000"/>
                  </a:schemeClr>
                </a:gs>
                <a:gs pos="83000">
                  <a:schemeClr val="accent1">
                    <a:lumMod val="45000"/>
                    <a:lumOff val="55000"/>
                  </a:schemeClr>
                </a:gs>
                <a:gs pos="100000">
                  <a:schemeClr val="accent1"/>
                </a:gs>
              </a:gsLst>
              <a:lin ang="5400000" scaled="1"/>
            </a:gradFill>
            <a:tailEnd type="triangle" w="lg" len="med"/>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1CC36A5E-DEDF-4E1B-8767-1691406F30EB}"/>
              </a:ext>
            </a:extLst>
          </p:cNvPr>
          <p:cNvGrpSpPr/>
          <p:nvPr/>
        </p:nvGrpSpPr>
        <p:grpSpPr>
          <a:xfrm>
            <a:off x="4831648" y="4883602"/>
            <a:ext cx="2527200" cy="388800"/>
            <a:chOff x="5221200" y="5178600"/>
            <a:chExt cx="1749600" cy="388800"/>
          </a:xfrm>
        </p:grpSpPr>
        <p:cxnSp>
          <p:nvCxnSpPr>
            <p:cNvPr id="18" name="Straight Arrow Connector 17">
              <a:extLst>
                <a:ext uri="{FF2B5EF4-FFF2-40B4-BE49-F238E27FC236}">
                  <a16:creationId xmlns:a16="http://schemas.microsoft.com/office/drawing/2014/main" id="{D4563B4C-408D-49DF-A2A9-A53A4C1F2DC3}"/>
                </a:ext>
              </a:extLst>
            </p:cNvPr>
            <p:cNvCxnSpPr>
              <a:cxnSpLocks/>
            </p:cNvCxnSpPr>
            <p:nvPr/>
          </p:nvCxnSpPr>
          <p:spPr>
            <a:xfrm flipH="1" flipV="1">
              <a:off x="6582000" y="5178600"/>
              <a:ext cx="388800" cy="388800"/>
            </a:xfrm>
            <a:prstGeom prst="straightConnector1">
              <a:avLst/>
            </a:prstGeom>
            <a:ln w="28575">
              <a:gradFill>
                <a:gsLst>
                  <a:gs pos="0">
                    <a:schemeClr val="accent2"/>
                  </a:gs>
                  <a:gs pos="65000">
                    <a:schemeClr val="accent1">
                      <a:lumMod val="45000"/>
                      <a:lumOff val="55000"/>
                    </a:schemeClr>
                  </a:gs>
                  <a:gs pos="83000">
                    <a:schemeClr val="accent1">
                      <a:lumMod val="45000"/>
                      <a:lumOff val="55000"/>
                    </a:schemeClr>
                  </a:gs>
                  <a:gs pos="100000">
                    <a:schemeClr val="accent1"/>
                  </a:gs>
                </a:gsLst>
                <a:lin ang="5400000" scaled="1"/>
              </a:gradFill>
              <a:tailEnd type="triangle" w="lg"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CD7EA13-5144-424F-9CBE-9888B950B3ED}"/>
                </a:ext>
              </a:extLst>
            </p:cNvPr>
            <p:cNvCxnSpPr>
              <a:cxnSpLocks/>
            </p:cNvCxnSpPr>
            <p:nvPr/>
          </p:nvCxnSpPr>
          <p:spPr>
            <a:xfrm flipV="1">
              <a:off x="5221200" y="5178600"/>
              <a:ext cx="388800" cy="388800"/>
            </a:xfrm>
            <a:prstGeom prst="straightConnector1">
              <a:avLst/>
            </a:prstGeom>
            <a:ln w="28575">
              <a:gradFill>
                <a:gsLst>
                  <a:gs pos="0">
                    <a:schemeClr val="accent2"/>
                  </a:gs>
                  <a:gs pos="65000">
                    <a:schemeClr val="accent1">
                      <a:lumMod val="45000"/>
                      <a:lumOff val="55000"/>
                    </a:schemeClr>
                  </a:gs>
                  <a:gs pos="83000">
                    <a:schemeClr val="accent1">
                      <a:lumMod val="45000"/>
                      <a:lumOff val="55000"/>
                    </a:schemeClr>
                  </a:gs>
                  <a:gs pos="100000">
                    <a:schemeClr val="accent1"/>
                  </a:gs>
                </a:gsLst>
                <a:lin ang="5400000" scaled="1"/>
              </a:gradFill>
              <a:tailEnd type="triangle" w="lg" len="med"/>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F03DB894-E590-4ED7-9C68-0A13A1436B9F}"/>
              </a:ext>
            </a:extLst>
          </p:cNvPr>
          <p:cNvGrpSpPr/>
          <p:nvPr/>
        </p:nvGrpSpPr>
        <p:grpSpPr>
          <a:xfrm rot="10800000">
            <a:off x="4831649" y="2017396"/>
            <a:ext cx="2527199" cy="388800"/>
            <a:chOff x="5221200" y="5178600"/>
            <a:chExt cx="1749600" cy="388800"/>
          </a:xfrm>
        </p:grpSpPr>
        <p:cxnSp>
          <p:nvCxnSpPr>
            <p:cNvPr id="23" name="Straight Arrow Connector 22">
              <a:extLst>
                <a:ext uri="{FF2B5EF4-FFF2-40B4-BE49-F238E27FC236}">
                  <a16:creationId xmlns:a16="http://schemas.microsoft.com/office/drawing/2014/main" id="{40526B9F-0C51-41B6-9B04-53D7CE5C9966}"/>
                </a:ext>
              </a:extLst>
            </p:cNvPr>
            <p:cNvCxnSpPr>
              <a:cxnSpLocks/>
            </p:cNvCxnSpPr>
            <p:nvPr/>
          </p:nvCxnSpPr>
          <p:spPr>
            <a:xfrm flipH="1" flipV="1">
              <a:off x="6582000" y="5178600"/>
              <a:ext cx="388800" cy="388800"/>
            </a:xfrm>
            <a:prstGeom prst="straightConnector1">
              <a:avLst/>
            </a:prstGeom>
            <a:ln w="28575">
              <a:gradFill>
                <a:gsLst>
                  <a:gs pos="0">
                    <a:schemeClr val="accent2"/>
                  </a:gs>
                  <a:gs pos="65000">
                    <a:schemeClr val="accent1">
                      <a:lumMod val="45000"/>
                      <a:lumOff val="55000"/>
                    </a:schemeClr>
                  </a:gs>
                  <a:gs pos="83000">
                    <a:schemeClr val="accent1">
                      <a:lumMod val="45000"/>
                      <a:lumOff val="55000"/>
                    </a:schemeClr>
                  </a:gs>
                  <a:gs pos="100000">
                    <a:schemeClr val="accent1"/>
                  </a:gs>
                </a:gsLst>
                <a:lin ang="5400000" scaled="1"/>
              </a:gradFill>
              <a:tailEnd type="triangle" w="lg"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7678EE7-93FC-4C1A-AA1B-010DAB3E168E}"/>
                </a:ext>
              </a:extLst>
            </p:cNvPr>
            <p:cNvCxnSpPr>
              <a:cxnSpLocks/>
            </p:cNvCxnSpPr>
            <p:nvPr/>
          </p:nvCxnSpPr>
          <p:spPr>
            <a:xfrm flipV="1">
              <a:off x="5221200" y="5178600"/>
              <a:ext cx="388800" cy="388800"/>
            </a:xfrm>
            <a:prstGeom prst="straightConnector1">
              <a:avLst/>
            </a:prstGeom>
            <a:ln w="28575">
              <a:gradFill>
                <a:gsLst>
                  <a:gs pos="0">
                    <a:schemeClr val="accent2"/>
                  </a:gs>
                  <a:gs pos="65000">
                    <a:schemeClr val="accent1">
                      <a:lumMod val="45000"/>
                      <a:lumOff val="55000"/>
                    </a:schemeClr>
                  </a:gs>
                  <a:gs pos="83000">
                    <a:schemeClr val="accent1">
                      <a:lumMod val="45000"/>
                      <a:lumOff val="55000"/>
                    </a:schemeClr>
                  </a:gs>
                  <a:gs pos="100000">
                    <a:schemeClr val="accent1"/>
                  </a:gs>
                </a:gsLst>
                <a:lin ang="5400000" scaled="1"/>
              </a:gradFill>
              <a:tailEnd type="triangle" w="lg" len="med"/>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538436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B4F11-0FF0-4C2E-D654-C3CF4ADC364D}"/>
              </a:ext>
            </a:extLst>
          </p:cNvPr>
          <p:cNvSpPr>
            <a:spLocks noGrp="1"/>
          </p:cNvSpPr>
          <p:nvPr>
            <p:ph type="title"/>
          </p:nvPr>
        </p:nvSpPr>
        <p:spPr/>
        <p:txBody>
          <a:bodyPr/>
          <a:lstStyle/>
          <a:p>
            <a:r>
              <a:rPr lang="en-US"/>
              <a:t>Benefits of the ARIS Simulation</a:t>
            </a:r>
          </a:p>
        </p:txBody>
      </p:sp>
      <p:sp>
        <p:nvSpPr>
          <p:cNvPr id="3" name="Subtitle 2">
            <a:extLst>
              <a:ext uri="{FF2B5EF4-FFF2-40B4-BE49-F238E27FC236}">
                <a16:creationId xmlns:a16="http://schemas.microsoft.com/office/drawing/2014/main" id="{45D8D340-2708-6590-3262-5B8A84975C73}"/>
              </a:ext>
            </a:extLst>
          </p:cNvPr>
          <p:cNvSpPr>
            <a:spLocks noGrp="1"/>
          </p:cNvSpPr>
          <p:nvPr>
            <p:ph type="subTitle" sz="quarter" idx="1"/>
          </p:nvPr>
        </p:nvSpPr>
        <p:spPr>
          <a:xfrm>
            <a:off x="550863" y="707400"/>
            <a:ext cx="11278436" cy="349615"/>
          </a:xfrm>
        </p:spPr>
        <p:txBody>
          <a:bodyPr/>
          <a:lstStyle/>
          <a:p>
            <a:r>
              <a:rPr lang="en-US"/>
              <a:t>Forecast. Validate. Improve. With the new ARIS Simulation</a:t>
            </a:r>
          </a:p>
        </p:txBody>
      </p:sp>
      <p:sp>
        <p:nvSpPr>
          <p:cNvPr id="4" name="Date Placeholder 3">
            <a:extLst>
              <a:ext uri="{FF2B5EF4-FFF2-40B4-BE49-F238E27FC236}">
                <a16:creationId xmlns:a16="http://schemas.microsoft.com/office/drawing/2014/main" id="{F83271B8-0DCA-8502-4CDC-33D3E13F5C89}"/>
              </a:ext>
            </a:extLst>
          </p:cNvPr>
          <p:cNvSpPr>
            <a:spLocks noGrp="1"/>
          </p:cNvSpPr>
          <p:nvPr>
            <p:ph type="dt" sz="half" idx="10"/>
          </p:nvPr>
        </p:nvSpPr>
        <p:spPr/>
        <p:txBody>
          <a:bodyPr/>
          <a:lstStyle/>
          <a:p>
            <a:r>
              <a:rPr lang="en-US" dirty="0"/>
              <a:t> </a:t>
            </a:r>
          </a:p>
        </p:txBody>
      </p:sp>
      <p:sp>
        <p:nvSpPr>
          <p:cNvPr id="5" name="Footer Placeholder 4">
            <a:extLst>
              <a:ext uri="{FF2B5EF4-FFF2-40B4-BE49-F238E27FC236}">
                <a16:creationId xmlns:a16="http://schemas.microsoft.com/office/drawing/2014/main" id="{0616558E-5DA5-0698-5ABE-79C792A3ED10}"/>
              </a:ext>
            </a:extLst>
          </p:cNvPr>
          <p:cNvSpPr>
            <a:spLocks noGrp="1"/>
          </p:cNvSpPr>
          <p:nvPr>
            <p:ph type="ftr" sz="quarter" idx="11"/>
          </p:nvPr>
        </p:nvSpPr>
        <p:spPr/>
        <p:txBody>
          <a:bodyPr/>
          <a:lstStyle/>
          <a:p>
            <a:r>
              <a:rPr lang="en-US"/>
              <a:t>© 2025 SAG ARIS GmbH. All rights reserved.</a:t>
            </a:r>
          </a:p>
        </p:txBody>
      </p:sp>
      <p:sp>
        <p:nvSpPr>
          <p:cNvPr id="6" name="Slide Number Placeholder 5">
            <a:extLst>
              <a:ext uri="{FF2B5EF4-FFF2-40B4-BE49-F238E27FC236}">
                <a16:creationId xmlns:a16="http://schemas.microsoft.com/office/drawing/2014/main" id="{86D7B2ED-3799-5D8A-6E4B-68E1E52DAAB6}"/>
              </a:ext>
            </a:extLst>
          </p:cNvPr>
          <p:cNvSpPr>
            <a:spLocks noGrp="1"/>
          </p:cNvSpPr>
          <p:nvPr>
            <p:ph type="sldNum" sz="quarter" idx="12"/>
          </p:nvPr>
        </p:nvSpPr>
        <p:spPr/>
        <p:txBody>
          <a:bodyPr/>
          <a:lstStyle/>
          <a:p>
            <a:fld id="{22FF84AA-2C76-4AF1-8502-73D25D47F37C}" type="slidenum">
              <a:rPr lang="en-US" noProof="0" smtClean="0"/>
              <a:pPr/>
              <a:t>3</a:t>
            </a:fld>
            <a:endParaRPr lang="en-US" noProof="0"/>
          </a:p>
        </p:txBody>
      </p:sp>
      <p:sp>
        <p:nvSpPr>
          <p:cNvPr id="7" name="Text Placeholder 9">
            <a:extLst>
              <a:ext uri="{FF2B5EF4-FFF2-40B4-BE49-F238E27FC236}">
                <a16:creationId xmlns:a16="http://schemas.microsoft.com/office/drawing/2014/main" id="{3156C07A-BF23-E1A2-6887-9B3526EBBF7A}"/>
              </a:ext>
            </a:extLst>
          </p:cNvPr>
          <p:cNvSpPr txBox="1">
            <a:spLocks/>
          </p:cNvSpPr>
          <p:nvPr>
            <p:custDataLst>
              <p:tags r:id="rId1"/>
            </p:custDataLst>
          </p:nvPr>
        </p:nvSpPr>
        <p:spPr>
          <a:xfrm>
            <a:off x="6269102" y="1483913"/>
            <a:ext cx="5371514" cy="1224000"/>
          </a:xfrm>
          <a:prstGeom prst="rect">
            <a:avLst/>
          </a:prstGeom>
          <a:noFill/>
          <a:ln w="41275">
            <a:gradFill>
              <a:gsLst>
                <a:gs pos="0">
                  <a:schemeClr val="accent2"/>
                </a:gs>
                <a:gs pos="74000">
                  <a:schemeClr val="accent1">
                    <a:lumMod val="45000"/>
                    <a:lumOff val="55000"/>
                  </a:schemeClr>
                </a:gs>
                <a:gs pos="83000">
                  <a:schemeClr val="accent1">
                    <a:lumMod val="45000"/>
                    <a:lumOff val="55000"/>
                  </a:schemeClr>
                </a:gs>
                <a:gs pos="100000">
                  <a:schemeClr val="accent1"/>
                </a:gs>
              </a:gsLst>
              <a:lin ang="5400000" scaled="1"/>
            </a:gradFill>
          </a:ln>
        </p:spPr>
        <p:txBody>
          <a:bodyPr vert="horz" wrap="square" lIns="72000" tIns="97200" rIns="72000" bIns="97200" rtlCol="0" anchor="ctr" anchorCtr="0">
            <a:noAutofit/>
          </a:bodyPr>
          <a:lstStyle>
            <a:defPPr>
              <a:defRPr lang="en-US"/>
            </a:defPPr>
            <a:lvl1pPr algn="ctr">
              <a:defRPr sz="1600" baseline="0">
                <a:solidFill>
                  <a:srgbClr val="E7EBEE"/>
                </a:solidFill>
                <a:latin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Top-tier user experience featuring integrated Project Management for the Simulation Project. Allowing fast redesign and innovation cycles</a:t>
            </a:r>
          </a:p>
        </p:txBody>
      </p:sp>
      <p:sp>
        <p:nvSpPr>
          <p:cNvPr id="8" name="Text Placeholder 10">
            <a:extLst>
              <a:ext uri="{FF2B5EF4-FFF2-40B4-BE49-F238E27FC236}">
                <a16:creationId xmlns:a16="http://schemas.microsoft.com/office/drawing/2014/main" id="{BF5CC0E3-0109-9197-C877-B66044384146}"/>
              </a:ext>
            </a:extLst>
          </p:cNvPr>
          <p:cNvSpPr txBox="1">
            <a:spLocks/>
          </p:cNvSpPr>
          <p:nvPr>
            <p:custDataLst>
              <p:tags r:id="rId2"/>
            </p:custDataLst>
          </p:nvPr>
        </p:nvSpPr>
        <p:spPr>
          <a:xfrm>
            <a:off x="6269102" y="3072231"/>
            <a:ext cx="5371514" cy="1224000"/>
          </a:xfrm>
          <a:prstGeom prst="rect">
            <a:avLst/>
          </a:prstGeom>
          <a:noFill/>
          <a:ln w="41275">
            <a:gradFill>
              <a:gsLst>
                <a:gs pos="0">
                  <a:schemeClr val="accent2"/>
                </a:gs>
                <a:gs pos="74000">
                  <a:schemeClr val="accent1">
                    <a:lumMod val="45000"/>
                    <a:lumOff val="55000"/>
                  </a:schemeClr>
                </a:gs>
                <a:gs pos="83000">
                  <a:schemeClr val="accent1">
                    <a:lumMod val="45000"/>
                    <a:lumOff val="55000"/>
                  </a:schemeClr>
                </a:gs>
                <a:gs pos="100000">
                  <a:schemeClr val="accent1"/>
                </a:gs>
              </a:gsLst>
              <a:lin ang="5400000" scaled="1"/>
            </a:gradFill>
          </a:ln>
        </p:spPr>
        <p:txBody>
          <a:bodyPr vert="horz" wrap="square" lIns="72000" tIns="97200" rIns="72000" bIns="97200" rtlCol="0" anchor="ctr" anchorCtr="0">
            <a:noAutofit/>
          </a:bodyPr>
          <a:lstStyle>
            <a:defPPr>
              <a:defRPr lang="en-US"/>
            </a:defPPr>
            <a:lvl1pPr algn="ctr">
              <a:defRPr sz="1600" baseline="0">
                <a:solidFill>
                  <a:srgbClr val="E7EBEE"/>
                </a:solidFill>
                <a:latin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Enhanced time to value: Quicker and more comprehensive insights through integration with ARIS Process Mining</a:t>
            </a:r>
          </a:p>
        </p:txBody>
      </p:sp>
      <p:sp>
        <p:nvSpPr>
          <p:cNvPr id="9" name="Text Placeholder 11">
            <a:extLst>
              <a:ext uri="{FF2B5EF4-FFF2-40B4-BE49-F238E27FC236}">
                <a16:creationId xmlns:a16="http://schemas.microsoft.com/office/drawing/2014/main" id="{F168A028-63ED-2AAC-5DA0-5EBD4E510681}"/>
              </a:ext>
            </a:extLst>
          </p:cNvPr>
          <p:cNvSpPr txBox="1">
            <a:spLocks/>
          </p:cNvSpPr>
          <p:nvPr>
            <p:custDataLst>
              <p:tags r:id="rId3"/>
            </p:custDataLst>
          </p:nvPr>
        </p:nvSpPr>
        <p:spPr>
          <a:xfrm>
            <a:off x="6269102" y="4660550"/>
            <a:ext cx="5371514" cy="1224000"/>
          </a:xfrm>
          <a:prstGeom prst="rect">
            <a:avLst/>
          </a:prstGeom>
          <a:noFill/>
          <a:ln w="41275">
            <a:gradFill>
              <a:gsLst>
                <a:gs pos="0">
                  <a:schemeClr val="accent2"/>
                </a:gs>
                <a:gs pos="74000">
                  <a:schemeClr val="accent1">
                    <a:lumMod val="45000"/>
                    <a:lumOff val="55000"/>
                  </a:schemeClr>
                </a:gs>
                <a:gs pos="83000">
                  <a:schemeClr val="accent1">
                    <a:lumMod val="45000"/>
                    <a:lumOff val="55000"/>
                  </a:schemeClr>
                </a:gs>
                <a:gs pos="100000">
                  <a:schemeClr val="accent1"/>
                </a:gs>
              </a:gsLst>
              <a:lin ang="5400000" scaled="1"/>
            </a:gradFill>
          </a:ln>
        </p:spPr>
        <p:txBody>
          <a:bodyPr vert="horz" wrap="square" lIns="72000" tIns="97200" rIns="72000" bIns="97200" rtlCol="0" anchor="ctr" anchorCtr="0">
            <a:noAutofit/>
          </a:bodyPr>
          <a:lstStyle>
            <a:defPPr>
              <a:defRPr lang="en-US"/>
            </a:defPPr>
            <a:lvl1pPr algn="ctr">
              <a:defRPr sz="1600" baseline="0">
                <a:solidFill>
                  <a:srgbClr val="E7EBEE"/>
                </a:solidFill>
                <a:latin typeface="Segoe UI" panose="020B0502040204020203" pitchFamily="34" charset="0"/>
                <a:cs typeface="Segoe UI" panose="020B0502040204020203" pitchFamily="34" charset="0"/>
              </a:defRPr>
            </a:lvl1pPr>
            <a:lvl2pPr marL="0" indent="0" algn="l" defTabSz="972000" rtl="0" eaLnBrk="1" latinLnBrk="0" hangingPunct="1">
              <a:lnSpc>
                <a:spcPct val="120000"/>
              </a:lnSpc>
              <a:spcBef>
                <a:spcPts val="0"/>
              </a:spcBef>
              <a:spcAft>
                <a:spcPts val="765"/>
              </a:spcAft>
              <a:buFontTx/>
              <a:buNone/>
              <a:defRPr sz="1600" b="1" kern="1200" baseline="0">
                <a:solidFill>
                  <a:schemeClr val="tx1"/>
                </a:solidFill>
                <a:latin typeface="+mn-lt"/>
                <a:ea typeface="+mn-ea"/>
                <a:cs typeface="+mn-cs"/>
              </a:defRPr>
            </a:lvl2pPr>
            <a:lvl3pPr marL="291600" indent="-291600" algn="l" defTabSz="972000" rtl="0" eaLnBrk="1" latinLnBrk="0" hangingPunct="1">
              <a:lnSpc>
                <a:spcPct val="120000"/>
              </a:lnSpc>
              <a:spcBef>
                <a:spcPts val="0"/>
              </a:spcBef>
              <a:spcAft>
                <a:spcPts val="765"/>
              </a:spcAft>
              <a:buClr>
                <a:schemeClr val="tx1"/>
              </a:buClr>
              <a:buSzPct val="125000"/>
              <a:buFont typeface="Arial" panose="020B0604020202020204" pitchFamily="34" charset="0"/>
              <a:buChar char="•"/>
              <a:defRPr sz="1600" kern="1200" baseline="0">
                <a:solidFill>
                  <a:schemeClr val="tx1"/>
                </a:solidFill>
                <a:latin typeface="+mn-lt"/>
                <a:ea typeface="+mn-ea"/>
                <a:cs typeface="+mn-cs"/>
              </a:defRPr>
            </a:lvl3pPr>
            <a:lvl4pPr marL="583200" indent="-291600" algn="l" defTabSz="972000" rtl="0" eaLnBrk="1" latinLnBrk="0" hangingPunct="1">
              <a:lnSpc>
                <a:spcPct val="120000"/>
              </a:lnSpc>
              <a:spcBef>
                <a:spcPts val="0"/>
              </a:spcBef>
              <a:spcAft>
                <a:spcPts val="765"/>
              </a:spcAft>
              <a:buClr>
                <a:schemeClr val="tx1"/>
              </a:buClr>
              <a:buFont typeface="Symbol" panose="05050102010706020507" pitchFamily="18" charset="2"/>
              <a:buChar char=""/>
              <a:defRPr sz="1600" kern="1200" baseline="0">
                <a:solidFill>
                  <a:schemeClr val="tx1"/>
                </a:solidFill>
                <a:latin typeface="+mn-lt"/>
                <a:ea typeface="+mn-ea"/>
                <a:cs typeface="+mn-cs"/>
              </a:defRPr>
            </a:lvl4pPr>
            <a:lvl5pPr marL="874800" indent="-291600" algn="l" defTabSz="972000" rtl="0" eaLnBrk="1" latinLnBrk="0" hangingPunct="1">
              <a:lnSpc>
                <a:spcPct val="100000"/>
              </a:lnSpc>
              <a:spcBef>
                <a:spcPts val="0"/>
              </a:spcBef>
              <a:spcAft>
                <a:spcPts val="765"/>
              </a:spcAft>
              <a:buSzPct val="100000"/>
              <a:buFont typeface="Segoe UI" panose="020B0502040204020203" pitchFamily="34" charset="0"/>
              <a:buChar char="•"/>
              <a:defRPr sz="1400" kern="1200" baseline="0">
                <a:solidFill>
                  <a:schemeClr val="tx1"/>
                </a:solidFill>
                <a:latin typeface="+mn-lt"/>
                <a:ea typeface="+mn-ea"/>
                <a:cs typeface="+mn-cs"/>
              </a:defRPr>
            </a:lvl5pPr>
            <a:lvl6pPr marL="291600" indent="-291600" algn="l" defTabSz="972000" rtl="0" eaLnBrk="1" latinLnBrk="0" hangingPunct="1">
              <a:lnSpc>
                <a:spcPct val="120000"/>
              </a:lnSpc>
              <a:spcBef>
                <a:spcPts val="0"/>
              </a:spcBef>
              <a:spcAft>
                <a:spcPts val="765"/>
              </a:spcAft>
              <a:buFont typeface="+mj-lt"/>
              <a:buAutoNum type="arabicPeriod"/>
              <a:defRPr sz="1600" kern="1200" baseline="0">
                <a:solidFill>
                  <a:schemeClr val="tx1"/>
                </a:solidFill>
                <a:latin typeface="+mn-lt"/>
                <a:ea typeface="+mn-ea"/>
                <a:cs typeface="+mn-cs"/>
              </a:defRPr>
            </a:lvl6pPr>
            <a:lvl7pPr marL="0" indent="0" algn="l" defTabSz="972000" rtl="0" eaLnBrk="1" latinLnBrk="0" hangingPunct="1">
              <a:lnSpc>
                <a:spcPct val="120000"/>
              </a:lnSpc>
              <a:spcBef>
                <a:spcPts val="0"/>
              </a:spcBef>
              <a:spcAft>
                <a:spcPts val="765"/>
              </a:spcAft>
              <a:buClr>
                <a:schemeClr val="tx1"/>
              </a:buClr>
              <a:buFontTx/>
              <a:buNone/>
              <a:defRPr sz="1400" kern="1200" baseline="0">
                <a:solidFill>
                  <a:schemeClr val="tx1"/>
                </a:solidFill>
                <a:latin typeface="+mn-lt"/>
                <a:ea typeface="+mn-ea"/>
                <a:cs typeface="+mn-cs"/>
              </a:defRPr>
            </a:lvl7pPr>
            <a:lvl8pPr marL="0" indent="0" algn="l" defTabSz="972000" rtl="0" eaLnBrk="1" latinLnBrk="0" hangingPunct="1">
              <a:lnSpc>
                <a:spcPct val="120000"/>
              </a:lnSpc>
              <a:spcBef>
                <a:spcPts val="0"/>
              </a:spcBef>
              <a:spcAft>
                <a:spcPts val="765"/>
              </a:spcAft>
              <a:buClr>
                <a:schemeClr val="tx1"/>
              </a:buClr>
              <a:buSzPct val="85000"/>
              <a:buFontTx/>
              <a:buNone/>
              <a:defRPr lang="en-US" sz="1200" kern="1200" baseline="0" dirty="0">
                <a:solidFill>
                  <a:schemeClr val="tx1"/>
                </a:solidFill>
                <a:latin typeface="+mn-lt"/>
                <a:ea typeface="+mn-ea"/>
                <a:cs typeface="+mn-cs"/>
              </a:defRPr>
            </a:lvl8pPr>
            <a:lvl9pPr marL="0" indent="0" algn="l" defTabSz="972000" rtl="0" eaLnBrk="1" latinLnBrk="0" hangingPunct="1">
              <a:lnSpc>
                <a:spcPct val="120000"/>
              </a:lnSpc>
              <a:spcBef>
                <a:spcPts val="0"/>
              </a:spcBef>
              <a:spcAft>
                <a:spcPts val="765"/>
              </a:spcAft>
              <a:buClr>
                <a:schemeClr val="tx1"/>
              </a:buClr>
              <a:buSzPct val="85000"/>
              <a:buFontTx/>
              <a:buNone/>
              <a:defRPr sz="1000" kern="1200" baseline="0">
                <a:solidFill>
                  <a:schemeClr val="tx1"/>
                </a:solidFill>
                <a:latin typeface="+mn-lt"/>
                <a:ea typeface="+mn-ea"/>
                <a:cs typeface="+mn-cs"/>
              </a:defRPr>
            </a:lvl9pPr>
          </a:lstStyle>
          <a:p>
            <a:r>
              <a:rPr lang="en-US"/>
              <a:t>Leverage the ARIS model repository to reuse, enhance, and confidently drive process improvement projects - without the guesswork</a:t>
            </a:r>
          </a:p>
        </p:txBody>
      </p:sp>
      <p:pic>
        <p:nvPicPr>
          <p:cNvPr id="13" name="Picture 12" descr="Human eye seen through transparent digital chart">
            <a:extLst>
              <a:ext uri="{FF2B5EF4-FFF2-40B4-BE49-F238E27FC236}">
                <a16:creationId xmlns:a16="http://schemas.microsoft.com/office/drawing/2014/main" id="{624A0B81-A3D4-2B22-5E6B-D58A29C93FDC}"/>
              </a:ext>
            </a:extLst>
          </p:cNvPr>
          <p:cNvPicPr>
            <a:picLocks noChangeAspect="1"/>
          </p:cNvPicPr>
          <p:nvPr/>
        </p:nvPicPr>
        <p:blipFill>
          <a:blip r:embed="rId5">
            <a:extLst>
              <a:ext uri="{28A0092B-C50C-407E-A947-70E740481C1C}">
                <a14:useLocalDpi xmlns:a14="http://schemas.microsoft.com/office/drawing/2010/main" val="0"/>
              </a:ext>
            </a:extLst>
          </a:blip>
          <a:srcRect l="3869" r="26381"/>
          <a:stretch>
            <a:fillRect/>
          </a:stretch>
        </p:blipFill>
        <p:spPr>
          <a:xfrm>
            <a:off x="550863" y="1483913"/>
            <a:ext cx="5371514" cy="4400637"/>
          </a:xfrm>
          <a:prstGeom prst="rect">
            <a:avLst/>
          </a:prstGeom>
        </p:spPr>
      </p:pic>
    </p:spTree>
    <p:extLst>
      <p:ext uri="{BB962C8B-B14F-4D97-AF65-F5344CB8AC3E}">
        <p14:creationId xmlns:p14="http://schemas.microsoft.com/office/powerpoint/2010/main" val="28561620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AC92882-F2BA-DA4C-B28B-4F12FF98A8C4}"/>
              </a:ext>
            </a:extLst>
          </p:cNvPr>
          <p:cNvSpPr>
            <a:spLocks noGrp="1"/>
          </p:cNvSpPr>
          <p:nvPr>
            <p:ph type="title"/>
          </p:nvPr>
        </p:nvSpPr>
        <p:spPr/>
        <p:txBody>
          <a:bodyPr/>
          <a:lstStyle/>
          <a:p>
            <a:r>
              <a:rPr lang="en-US"/>
              <a:t>Use Case:</a:t>
            </a:r>
            <a:br>
              <a:rPr lang="en-US"/>
            </a:br>
            <a:r>
              <a:rPr lang="en-US"/>
              <a:t>Processing of incoming invoices</a:t>
            </a:r>
          </a:p>
        </p:txBody>
      </p:sp>
      <p:sp>
        <p:nvSpPr>
          <p:cNvPr id="3" name="Date Placeholder 2">
            <a:extLst>
              <a:ext uri="{FF2B5EF4-FFF2-40B4-BE49-F238E27FC236}">
                <a16:creationId xmlns:a16="http://schemas.microsoft.com/office/drawing/2014/main" id="{DF13A28D-A2C5-87F1-2FDB-A16564BD063A}"/>
              </a:ext>
            </a:extLst>
          </p:cNvPr>
          <p:cNvSpPr>
            <a:spLocks noGrp="1"/>
          </p:cNvSpPr>
          <p:nvPr>
            <p:ph type="dt" sz="half" idx="10"/>
          </p:nvPr>
        </p:nvSpPr>
        <p:spPr/>
        <p:txBody>
          <a:bodyPr/>
          <a:lstStyle/>
          <a:p>
            <a:r>
              <a:rPr lang="en-US" dirty="0"/>
              <a:t> </a:t>
            </a:r>
          </a:p>
        </p:txBody>
      </p:sp>
      <p:sp>
        <p:nvSpPr>
          <p:cNvPr id="4" name="Footer Placeholder 3">
            <a:extLst>
              <a:ext uri="{FF2B5EF4-FFF2-40B4-BE49-F238E27FC236}">
                <a16:creationId xmlns:a16="http://schemas.microsoft.com/office/drawing/2014/main" id="{DA776836-B7FD-0015-BBC2-E8ECC034654E}"/>
              </a:ext>
            </a:extLst>
          </p:cNvPr>
          <p:cNvSpPr>
            <a:spLocks noGrp="1"/>
          </p:cNvSpPr>
          <p:nvPr>
            <p:ph type="ftr" sz="quarter" idx="11"/>
          </p:nvPr>
        </p:nvSpPr>
        <p:spPr/>
        <p:txBody>
          <a:bodyPr/>
          <a:lstStyle/>
          <a:p>
            <a:r>
              <a:rPr lang="en-US"/>
              <a:t>© 2025 SAG ARIS GmbH. All rights reserved.</a:t>
            </a:r>
          </a:p>
        </p:txBody>
      </p:sp>
      <p:sp>
        <p:nvSpPr>
          <p:cNvPr id="5" name="Slide Number Placeholder 4">
            <a:extLst>
              <a:ext uri="{FF2B5EF4-FFF2-40B4-BE49-F238E27FC236}">
                <a16:creationId xmlns:a16="http://schemas.microsoft.com/office/drawing/2014/main" id="{D562C5F1-55C3-1074-2AC7-324DFA1E7EF6}"/>
              </a:ext>
            </a:extLst>
          </p:cNvPr>
          <p:cNvSpPr>
            <a:spLocks noGrp="1"/>
          </p:cNvSpPr>
          <p:nvPr>
            <p:ph type="sldNum" sz="quarter" idx="12"/>
          </p:nvPr>
        </p:nvSpPr>
        <p:spPr/>
        <p:txBody>
          <a:bodyPr/>
          <a:lstStyle/>
          <a:p>
            <a:fld id="{22FF84AA-2C76-4AF1-8502-73D25D47F37C}" type="slidenum">
              <a:rPr lang="en-US" noProof="0" smtClean="0"/>
              <a:pPr/>
              <a:t>4</a:t>
            </a:fld>
            <a:endParaRPr lang="en-US" noProof="0"/>
          </a:p>
        </p:txBody>
      </p:sp>
    </p:spTree>
    <p:extLst>
      <p:ext uri="{BB962C8B-B14F-4D97-AF65-F5344CB8AC3E}">
        <p14:creationId xmlns:p14="http://schemas.microsoft.com/office/powerpoint/2010/main" val="2117006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C6FE3-E13C-090E-B4DA-D3811F18C894}"/>
              </a:ext>
            </a:extLst>
          </p:cNvPr>
          <p:cNvSpPr>
            <a:spLocks noGrp="1"/>
          </p:cNvSpPr>
          <p:nvPr>
            <p:ph type="title"/>
          </p:nvPr>
        </p:nvSpPr>
        <p:spPr/>
        <p:txBody>
          <a:bodyPr/>
          <a:lstStyle/>
          <a:p>
            <a:r>
              <a:rPr lang="en-US"/>
              <a:t>Use Case: Evidence-Based Automation Choice</a:t>
            </a:r>
            <a:endParaRPr lang="en-DE"/>
          </a:p>
        </p:txBody>
      </p:sp>
      <p:sp>
        <p:nvSpPr>
          <p:cNvPr id="3" name="Subtitle 2">
            <a:extLst>
              <a:ext uri="{FF2B5EF4-FFF2-40B4-BE49-F238E27FC236}">
                <a16:creationId xmlns:a16="http://schemas.microsoft.com/office/drawing/2014/main" id="{1F31295C-6800-C0AF-8ED3-F04739BD0577}"/>
              </a:ext>
            </a:extLst>
          </p:cNvPr>
          <p:cNvSpPr>
            <a:spLocks noGrp="1"/>
          </p:cNvSpPr>
          <p:nvPr>
            <p:ph type="subTitle" sz="quarter" idx="1"/>
          </p:nvPr>
        </p:nvSpPr>
        <p:spPr>
          <a:xfrm>
            <a:off x="550862" y="707400"/>
            <a:ext cx="11278437" cy="280527"/>
          </a:xfrm>
        </p:spPr>
        <p:txBody>
          <a:bodyPr/>
          <a:lstStyle/>
          <a:p>
            <a:r>
              <a:rPr lang="en-US" dirty="0"/>
              <a:t>Overview</a:t>
            </a:r>
            <a:endParaRPr lang="en-DE" dirty="0"/>
          </a:p>
        </p:txBody>
      </p:sp>
      <p:sp>
        <p:nvSpPr>
          <p:cNvPr id="4" name="Content Placeholder 3">
            <a:extLst>
              <a:ext uri="{FF2B5EF4-FFF2-40B4-BE49-F238E27FC236}">
                <a16:creationId xmlns:a16="http://schemas.microsoft.com/office/drawing/2014/main" id="{4153E7CF-A80E-C89B-4717-B342ED562363}"/>
              </a:ext>
            </a:extLst>
          </p:cNvPr>
          <p:cNvSpPr>
            <a:spLocks noGrp="1"/>
          </p:cNvSpPr>
          <p:nvPr>
            <p:ph sz="quarter" idx="21"/>
          </p:nvPr>
        </p:nvSpPr>
        <p:spPr>
          <a:xfrm>
            <a:off x="550863" y="1387800"/>
            <a:ext cx="11089754" cy="4665663"/>
          </a:xfrm>
        </p:spPr>
        <p:txBody>
          <a:bodyPr/>
          <a:lstStyle/>
          <a:p>
            <a:pPr marL="0" indent="0">
              <a:buNone/>
            </a:pPr>
            <a:r>
              <a:rPr lang="en-US" dirty="0"/>
              <a:t>ARIS Simulation gives customers a decision-grade way to choose the right redesign path before they invest. Instead of debating opinions about manual improvement vs. RPA vs. agentic AI, teams can run comparable scenarios on the same process model and quantify outcomes under real-world constraints like demand peaks, resource capacity, exception rates, and compliance controls.</a:t>
            </a:r>
          </a:p>
          <a:p>
            <a:pPr marL="0" indent="0">
              <a:buNone/>
            </a:pPr>
            <a:r>
              <a:rPr lang="en-US" dirty="0"/>
              <a:t>In practice, customers model the as-is process, define three realistic to-be variants, and enrich them with operational and cost assumptions. ARIS Simulation then predicts cycle time, cost per case, backlog risk, and sensitivity to volume spikes. The result is a clear, defensible recommendation for where manual simplification is sufficient, where RPA delivers fast ROI, and where agentic AI adds differentiated value for exception-heavy or non-deterministic work—while making governance requirements explicit.</a:t>
            </a:r>
          </a:p>
          <a:p>
            <a:pPr marL="0" indent="0">
              <a:buNone/>
            </a:pPr>
            <a:r>
              <a:rPr lang="en-US" dirty="0"/>
              <a:t>This positions ARIS Simulation as the neutral “evidence layer” across automation choices: it reduces investment risk, accelerates stakeholder alignment, and turns redesign decisions into measurable, board-ready business cases.</a:t>
            </a:r>
          </a:p>
          <a:p>
            <a:endParaRPr lang="en-DE" dirty="0"/>
          </a:p>
        </p:txBody>
      </p:sp>
      <p:sp>
        <p:nvSpPr>
          <p:cNvPr id="5" name="Date Placeholder 4">
            <a:extLst>
              <a:ext uri="{FF2B5EF4-FFF2-40B4-BE49-F238E27FC236}">
                <a16:creationId xmlns:a16="http://schemas.microsoft.com/office/drawing/2014/main" id="{5E5EF1C3-9BE4-0598-BF16-AF50A28193D8}"/>
              </a:ext>
            </a:extLst>
          </p:cNvPr>
          <p:cNvSpPr>
            <a:spLocks noGrp="1"/>
          </p:cNvSpPr>
          <p:nvPr>
            <p:ph type="dt" sz="half" idx="22"/>
          </p:nvPr>
        </p:nvSpPr>
        <p:spPr/>
        <p:txBody>
          <a:bodyPr/>
          <a:lstStyle/>
          <a:p>
            <a:r>
              <a:rPr lang="en-US" dirty="0"/>
              <a:t> </a:t>
            </a:r>
          </a:p>
        </p:txBody>
      </p:sp>
      <p:sp>
        <p:nvSpPr>
          <p:cNvPr id="6" name="Footer Placeholder 5">
            <a:extLst>
              <a:ext uri="{FF2B5EF4-FFF2-40B4-BE49-F238E27FC236}">
                <a16:creationId xmlns:a16="http://schemas.microsoft.com/office/drawing/2014/main" id="{A9848207-757A-BDE2-5F6B-7B443723E7B4}"/>
              </a:ext>
            </a:extLst>
          </p:cNvPr>
          <p:cNvSpPr>
            <a:spLocks noGrp="1"/>
          </p:cNvSpPr>
          <p:nvPr>
            <p:ph type="ftr" sz="quarter" idx="23"/>
          </p:nvPr>
        </p:nvSpPr>
        <p:spPr/>
        <p:txBody>
          <a:bodyPr/>
          <a:lstStyle/>
          <a:p>
            <a:r>
              <a:rPr lang="en-US"/>
              <a:t>© 2025 SAG ARIS GmbH. All rights reserved.</a:t>
            </a:r>
          </a:p>
        </p:txBody>
      </p:sp>
      <p:sp>
        <p:nvSpPr>
          <p:cNvPr id="7" name="Slide Number Placeholder 6">
            <a:extLst>
              <a:ext uri="{FF2B5EF4-FFF2-40B4-BE49-F238E27FC236}">
                <a16:creationId xmlns:a16="http://schemas.microsoft.com/office/drawing/2014/main" id="{F4F033E7-9AEA-B065-0928-97AA463951A3}"/>
              </a:ext>
            </a:extLst>
          </p:cNvPr>
          <p:cNvSpPr>
            <a:spLocks noGrp="1"/>
          </p:cNvSpPr>
          <p:nvPr>
            <p:ph type="sldNum" sz="quarter" idx="24"/>
          </p:nvPr>
        </p:nvSpPr>
        <p:spPr/>
        <p:txBody>
          <a:bodyPr/>
          <a:lstStyle/>
          <a:p>
            <a:fld id="{22FF84AA-2C76-4AF1-8502-73D25D47F37C}" type="slidenum">
              <a:rPr lang="en-US" noProof="0" smtClean="0"/>
              <a:pPr/>
              <a:t>5</a:t>
            </a:fld>
            <a:endParaRPr lang="en-US" noProof="0"/>
          </a:p>
        </p:txBody>
      </p:sp>
    </p:spTree>
    <p:extLst>
      <p:ext uri="{BB962C8B-B14F-4D97-AF65-F5344CB8AC3E}">
        <p14:creationId xmlns:p14="http://schemas.microsoft.com/office/powerpoint/2010/main" val="31590542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62C6C-F2F4-65BD-BCAD-9027E2B57297}"/>
              </a:ext>
            </a:extLst>
          </p:cNvPr>
          <p:cNvSpPr>
            <a:spLocks noGrp="1"/>
          </p:cNvSpPr>
          <p:nvPr>
            <p:ph type="title"/>
          </p:nvPr>
        </p:nvSpPr>
        <p:spPr/>
        <p:txBody>
          <a:bodyPr/>
          <a:lstStyle/>
          <a:p>
            <a:r>
              <a:rPr lang="en-US"/>
              <a:t>Use Case: Evidence-Based Automation Choice</a:t>
            </a:r>
            <a:br>
              <a:rPr lang="en-US"/>
            </a:br>
            <a:endParaRPr lang="en-DE"/>
          </a:p>
        </p:txBody>
      </p:sp>
      <p:sp>
        <p:nvSpPr>
          <p:cNvPr id="3" name="Subtitle 2">
            <a:extLst>
              <a:ext uri="{FF2B5EF4-FFF2-40B4-BE49-F238E27FC236}">
                <a16:creationId xmlns:a16="http://schemas.microsoft.com/office/drawing/2014/main" id="{811A0E79-A604-685E-C07C-1E72E63520DD}"/>
              </a:ext>
            </a:extLst>
          </p:cNvPr>
          <p:cNvSpPr>
            <a:spLocks noGrp="1"/>
          </p:cNvSpPr>
          <p:nvPr>
            <p:ph type="subTitle" sz="quarter" idx="1"/>
          </p:nvPr>
        </p:nvSpPr>
        <p:spPr>
          <a:xfrm>
            <a:off x="551384" y="707400"/>
            <a:ext cx="11277916" cy="273675"/>
          </a:xfrm>
        </p:spPr>
        <p:txBody>
          <a:bodyPr/>
          <a:lstStyle/>
          <a:p>
            <a:r>
              <a:rPr lang="en-US" dirty="0"/>
              <a:t>Use Case Baseline</a:t>
            </a:r>
            <a:endParaRPr lang="en-DE" dirty="0"/>
          </a:p>
        </p:txBody>
      </p:sp>
      <p:sp>
        <p:nvSpPr>
          <p:cNvPr id="4" name="Content Placeholder 3">
            <a:extLst>
              <a:ext uri="{FF2B5EF4-FFF2-40B4-BE49-F238E27FC236}">
                <a16:creationId xmlns:a16="http://schemas.microsoft.com/office/drawing/2014/main" id="{C27B84F6-B28E-87DC-4C6E-90DF4E666CE8}"/>
              </a:ext>
            </a:extLst>
          </p:cNvPr>
          <p:cNvSpPr>
            <a:spLocks noGrp="1"/>
          </p:cNvSpPr>
          <p:nvPr>
            <p:ph sz="quarter" idx="21"/>
          </p:nvPr>
        </p:nvSpPr>
        <p:spPr>
          <a:xfrm>
            <a:off x="551384" y="1387800"/>
            <a:ext cx="11089754" cy="4665663"/>
          </a:xfrm>
        </p:spPr>
        <p:txBody>
          <a:bodyPr/>
          <a:lstStyle>
            <a:lvl1pPr>
              <a:buFont typeface="Wingdings" panose="05000000000000000000" pitchFamily="2" charset="2"/>
              <a:buChar char="§"/>
            </a:lvl1pPr>
            <a:lvl2pPr>
              <a:buClr>
                <a:schemeClr val="tx1"/>
              </a:buClr>
              <a:buSzPct val="125000"/>
              <a:buFont typeface="Arial" panose="020B0604020202020204" pitchFamily="34" charset="0"/>
              <a:buChar char="•"/>
            </a:lvl2pPr>
            <a:lvl3pPr>
              <a:buClr>
                <a:schemeClr val="tx1"/>
              </a:buClr>
              <a:buSzPct val="125000"/>
              <a:buFont typeface="Arial" panose="020B0604020202020204" pitchFamily="34" charset="0"/>
              <a:buChar char="•"/>
            </a:lvl3pPr>
            <a:lvl4pPr>
              <a:buClr>
                <a:schemeClr val="tx1"/>
              </a:buClr>
              <a:buFont typeface="Symbol" panose="05050102010706020507" pitchFamily="18" charset="2"/>
              <a:buChar char=""/>
            </a:lvl4pPr>
            <a:lvl5pPr>
              <a:buSzPct val="100000"/>
              <a:buFont typeface="Segoe UI" panose="020B0502040204020203" pitchFamily="34" charset="0"/>
              <a:buChar char="•"/>
            </a:lvl5pPr>
            <a:lvl6pPr>
              <a:buFont typeface="+mj-lt"/>
              <a:buAutoNum type="arabicPeriod"/>
            </a:lvl6pPr>
            <a:lvl7pPr/>
            <a:lvl8pPr/>
            <a:lvl9pPr/>
          </a:lstStyle>
          <a:p>
            <a:pPr marL="285750" indent="-285750"/>
            <a:r>
              <a:rPr lang="en-US" dirty="0"/>
              <a:t>A regulated, high-volume organization (e.g., banking, insurance, manufacturing shared services) faces pressure to reduce cycle time, cost, and compliance risk in critical back-office operations. </a:t>
            </a:r>
          </a:p>
          <a:p>
            <a:pPr marL="285750" indent="-285750"/>
            <a:r>
              <a:rPr lang="en-US" dirty="0"/>
              <a:t>Therefore, the CFO and COO launch a cost and service improvement program. </a:t>
            </a:r>
          </a:p>
          <a:p>
            <a:pPr marL="285750" indent="-285750"/>
            <a:r>
              <a:rPr lang="en-US" dirty="0"/>
              <a:t>A top candidate process is flagged as “automation-ready” based on volume, delays, and error rates derived from Process Mining.</a:t>
            </a:r>
          </a:p>
          <a:p>
            <a:endParaRPr lang="en-US" dirty="0"/>
          </a:p>
          <a:p>
            <a:pPr marL="0" indent="0">
              <a:buNone/>
            </a:pPr>
            <a:r>
              <a:rPr lang="en-US" dirty="0"/>
              <a:t>The </a:t>
            </a:r>
            <a:r>
              <a:rPr lang="en-US" dirty="0" err="1"/>
              <a:t>organisation</a:t>
            </a:r>
            <a:r>
              <a:rPr lang="en-US" dirty="0"/>
              <a:t> is caught between multiple “good-sounding” options:</a:t>
            </a:r>
          </a:p>
          <a:p>
            <a:pPr marL="0" indent="0">
              <a:buNone/>
            </a:pPr>
            <a:endParaRPr lang="en-US" b="1" dirty="0"/>
          </a:p>
          <a:p>
            <a:pPr marL="0" indent="0">
              <a:buNone/>
            </a:pPr>
            <a:endParaRPr lang="en-US" b="1" dirty="0"/>
          </a:p>
          <a:p>
            <a:pPr marL="0" indent="0">
              <a:buNone/>
            </a:pPr>
            <a:endParaRPr lang="en-US" b="1" dirty="0"/>
          </a:p>
          <a:p>
            <a:pPr marL="0" indent="0">
              <a:buNone/>
            </a:pPr>
            <a:endParaRPr lang="en-DE" dirty="0"/>
          </a:p>
        </p:txBody>
      </p:sp>
      <p:sp>
        <p:nvSpPr>
          <p:cNvPr id="5" name="Date Placeholder 4">
            <a:extLst>
              <a:ext uri="{FF2B5EF4-FFF2-40B4-BE49-F238E27FC236}">
                <a16:creationId xmlns:a16="http://schemas.microsoft.com/office/drawing/2014/main" id="{5E082618-3940-3442-C990-23A1D950F9D9}"/>
              </a:ext>
            </a:extLst>
          </p:cNvPr>
          <p:cNvSpPr>
            <a:spLocks noGrp="1"/>
          </p:cNvSpPr>
          <p:nvPr>
            <p:ph type="dt" sz="half" idx="22"/>
          </p:nvPr>
        </p:nvSpPr>
        <p:spPr/>
        <p:txBody>
          <a:bodyPr/>
          <a:lstStyle/>
          <a:p>
            <a:r>
              <a:rPr lang="en-US" dirty="0"/>
              <a:t> </a:t>
            </a:r>
          </a:p>
        </p:txBody>
      </p:sp>
      <p:sp>
        <p:nvSpPr>
          <p:cNvPr id="6" name="Footer Placeholder 5">
            <a:extLst>
              <a:ext uri="{FF2B5EF4-FFF2-40B4-BE49-F238E27FC236}">
                <a16:creationId xmlns:a16="http://schemas.microsoft.com/office/drawing/2014/main" id="{35E86FA9-6734-10D7-8EEA-4F3110AE950E}"/>
              </a:ext>
            </a:extLst>
          </p:cNvPr>
          <p:cNvSpPr>
            <a:spLocks noGrp="1"/>
          </p:cNvSpPr>
          <p:nvPr>
            <p:ph type="ftr" sz="quarter" idx="23"/>
          </p:nvPr>
        </p:nvSpPr>
        <p:spPr/>
        <p:txBody>
          <a:bodyPr/>
          <a:lstStyle/>
          <a:p>
            <a:r>
              <a:rPr lang="en-US"/>
              <a:t>© 2025 SAG ARIS GmbH. All rights reserved.</a:t>
            </a:r>
          </a:p>
        </p:txBody>
      </p:sp>
      <p:sp>
        <p:nvSpPr>
          <p:cNvPr id="7" name="Slide Number Placeholder 6">
            <a:extLst>
              <a:ext uri="{FF2B5EF4-FFF2-40B4-BE49-F238E27FC236}">
                <a16:creationId xmlns:a16="http://schemas.microsoft.com/office/drawing/2014/main" id="{7E58B6CD-63FB-D882-20DD-9ECB655BD686}"/>
              </a:ext>
            </a:extLst>
          </p:cNvPr>
          <p:cNvSpPr>
            <a:spLocks noGrp="1"/>
          </p:cNvSpPr>
          <p:nvPr>
            <p:ph type="sldNum" sz="quarter" idx="24"/>
          </p:nvPr>
        </p:nvSpPr>
        <p:spPr/>
        <p:txBody>
          <a:bodyPr/>
          <a:lstStyle/>
          <a:p>
            <a:fld id="{22FF84AA-2C76-4AF1-8502-73D25D47F37C}" type="slidenum">
              <a:rPr lang="en-US" noProof="0" smtClean="0"/>
              <a:pPr/>
              <a:t>6</a:t>
            </a:fld>
            <a:endParaRPr lang="en-US" noProof="0"/>
          </a:p>
        </p:txBody>
      </p:sp>
      <p:sp>
        <p:nvSpPr>
          <p:cNvPr id="9" name="Rectangle 8">
            <a:extLst>
              <a:ext uri="{FF2B5EF4-FFF2-40B4-BE49-F238E27FC236}">
                <a16:creationId xmlns:a16="http://schemas.microsoft.com/office/drawing/2014/main" id="{0B299A37-836E-45BE-5CBA-23CBD7F2D0BF}"/>
              </a:ext>
            </a:extLst>
          </p:cNvPr>
          <p:cNvSpPr/>
          <p:nvPr>
            <p:custDataLst>
              <p:tags r:id="rId1"/>
            </p:custDataLst>
          </p:nvPr>
        </p:nvSpPr>
        <p:spPr>
          <a:xfrm>
            <a:off x="550862" y="3937039"/>
            <a:ext cx="5329114" cy="945662"/>
          </a:xfrm>
          <a:prstGeom prst="rect">
            <a:avLst/>
          </a:prstGeom>
          <a:ln/>
        </p:spPr>
        <p:style>
          <a:lnRef idx="2">
            <a:schemeClr val="accent1">
              <a:shade val="15000"/>
            </a:schemeClr>
          </a:lnRef>
          <a:fillRef idx="1">
            <a:schemeClr val="accent1"/>
          </a:fillRef>
          <a:effectRef idx="0">
            <a:schemeClr val="accent1"/>
          </a:effectRef>
          <a:fontRef idx="minor">
            <a:schemeClr val="lt1"/>
          </a:fontRef>
        </p:style>
        <p:txBody>
          <a:bodyPr lIns="97200" tIns="97200" rIns="97200" bIns="97200" rtlCol="0" anchor="ctr"/>
          <a:lstStyle/>
          <a:p>
            <a:pPr algn="ctr"/>
            <a:r>
              <a:rPr lang="en-US" b="1"/>
              <a:t>Robotic Process Automation</a:t>
            </a:r>
            <a:endParaRPr lang="en-US"/>
          </a:p>
        </p:txBody>
      </p:sp>
      <p:sp>
        <p:nvSpPr>
          <p:cNvPr id="10" name="Rectangle 9">
            <a:extLst>
              <a:ext uri="{FF2B5EF4-FFF2-40B4-BE49-F238E27FC236}">
                <a16:creationId xmlns:a16="http://schemas.microsoft.com/office/drawing/2014/main" id="{9725BC9F-41D0-F050-E8CF-5D3EF3E03969}"/>
              </a:ext>
            </a:extLst>
          </p:cNvPr>
          <p:cNvSpPr/>
          <p:nvPr>
            <p:custDataLst>
              <p:tags r:id="rId2"/>
            </p:custDataLst>
          </p:nvPr>
        </p:nvSpPr>
        <p:spPr>
          <a:xfrm>
            <a:off x="6350997" y="3937039"/>
            <a:ext cx="5329114" cy="945662"/>
          </a:xfrm>
          <a:prstGeom prst="rect">
            <a:avLst/>
          </a:prstGeom>
          <a:ln/>
        </p:spPr>
        <p:style>
          <a:lnRef idx="2">
            <a:schemeClr val="accent1">
              <a:shade val="15000"/>
            </a:schemeClr>
          </a:lnRef>
          <a:fillRef idx="1">
            <a:schemeClr val="accent1"/>
          </a:fillRef>
          <a:effectRef idx="0">
            <a:schemeClr val="accent1"/>
          </a:effectRef>
          <a:fontRef idx="minor">
            <a:schemeClr val="lt1"/>
          </a:fontRef>
        </p:style>
        <p:txBody>
          <a:bodyPr lIns="97200" tIns="97200" rIns="97200" bIns="97200" rtlCol="0" anchor="ctr"/>
          <a:lstStyle/>
          <a:p>
            <a:pPr algn="ctr"/>
            <a:r>
              <a:rPr lang="en-US" b="1"/>
              <a:t>Agentic AI</a:t>
            </a:r>
            <a:endParaRPr lang="en-US"/>
          </a:p>
        </p:txBody>
      </p:sp>
      <p:sp>
        <p:nvSpPr>
          <p:cNvPr id="12" name="TextBox 11">
            <a:extLst>
              <a:ext uri="{FF2B5EF4-FFF2-40B4-BE49-F238E27FC236}">
                <a16:creationId xmlns:a16="http://schemas.microsoft.com/office/drawing/2014/main" id="{C98840AE-F59A-774C-3BCC-2C7CD7AFD619}"/>
              </a:ext>
            </a:extLst>
          </p:cNvPr>
          <p:cNvSpPr txBox="1"/>
          <p:nvPr/>
        </p:nvSpPr>
        <p:spPr>
          <a:xfrm>
            <a:off x="511888" y="5460970"/>
            <a:ext cx="11168223" cy="400110"/>
          </a:xfrm>
          <a:prstGeom prst="rect">
            <a:avLst/>
          </a:prstGeom>
          <a:ln/>
        </p:spPr>
        <p:style>
          <a:lnRef idx="2">
            <a:schemeClr val="accent5">
              <a:shade val="15000"/>
            </a:schemeClr>
          </a:lnRef>
          <a:fillRef idx="1">
            <a:schemeClr val="accent5"/>
          </a:fillRef>
          <a:effectRef idx="0">
            <a:schemeClr val="accent5"/>
          </a:effectRef>
          <a:fontRef idx="minor">
            <a:schemeClr val="lt1"/>
          </a:fontRef>
        </p:style>
        <p:txBody>
          <a:bodyPr wrap="square" anchor="ctr">
            <a:spAutoFit/>
          </a:bodyPr>
          <a:lstStyle/>
          <a:p>
            <a:pPr algn="ctr"/>
            <a:r>
              <a:rPr lang="en-US" sz="2000"/>
              <a:t>Which option produces the best outcome?</a:t>
            </a:r>
          </a:p>
        </p:txBody>
      </p:sp>
    </p:spTree>
    <p:extLst>
      <p:ext uri="{BB962C8B-B14F-4D97-AF65-F5344CB8AC3E}">
        <p14:creationId xmlns:p14="http://schemas.microsoft.com/office/powerpoint/2010/main" val="3503628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127D3-09D0-3601-FBA3-EC4451C0FD16}"/>
              </a:ext>
            </a:extLst>
          </p:cNvPr>
          <p:cNvSpPr>
            <a:spLocks noGrp="1"/>
          </p:cNvSpPr>
          <p:nvPr>
            <p:ph type="title"/>
          </p:nvPr>
        </p:nvSpPr>
        <p:spPr/>
        <p:txBody>
          <a:bodyPr/>
          <a:lstStyle/>
          <a:p>
            <a:r>
              <a:rPr lang="en-US"/>
              <a:t>Use Case: Evidence-Based Automation Choice</a:t>
            </a:r>
          </a:p>
        </p:txBody>
      </p:sp>
      <p:sp>
        <p:nvSpPr>
          <p:cNvPr id="3" name="Subtitle 2">
            <a:extLst>
              <a:ext uri="{FF2B5EF4-FFF2-40B4-BE49-F238E27FC236}">
                <a16:creationId xmlns:a16="http://schemas.microsoft.com/office/drawing/2014/main" id="{FC0822ED-EF9E-0EBA-12E9-954667F9340E}"/>
              </a:ext>
            </a:extLst>
          </p:cNvPr>
          <p:cNvSpPr>
            <a:spLocks noGrp="1"/>
          </p:cNvSpPr>
          <p:nvPr>
            <p:ph type="subTitle" sz="quarter" idx="1"/>
          </p:nvPr>
        </p:nvSpPr>
        <p:spPr>
          <a:xfrm>
            <a:off x="550863" y="707400"/>
            <a:ext cx="11278436" cy="294005"/>
          </a:xfrm>
        </p:spPr>
        <p:txBody>
          <a:bodyPr/>
          <a:lstStyle/>
          <a:p>
            <a:r>
              <a:rPr lang="en-US" dirty="0"/>
              <a:t>On the example</a:t>
            </a:r>
          </a:p>
        </p:txBody>
      </p:sp>
      <p:sp>
        <p:nvSpPr>
          <p:cNvPr id="4" name="Date Placeholder 3">
            <a:extLst>
              <a:ext uri="{FF2B5EF4-FFF2-40B4-BE49-F238E27FC236}">
                <a16:creationId xmlns:a16="http://schemas.microsoft.com/office/drawing/2014/main" id="{350BC6D3-613F-EDCF-46C1-89CBD6CA5102}"/>
              </a:ext>
            </a:extLst>
          </p:cNvPr>
          <p:cNvSpPr>
            <a:spLocks noGrp="1"/>
          </p:cNvSpPr>
          <p:nvPr>
            <p:ph type="dt" sz="half" idx="10"/>
          </p:nvPr>
        </p:nvSpPr>
        <p:spPr/>
        <p:txBody>
          <a:bodyPr/>
          <a:lstStyle/>
          <a:p>
            <a:r>
              <a:rPr lang="en-US" dirty="0"/>
              <a:t> </a:t>
            </a:r>
          </a:p>
        </p:txBody>
      </p:sp>
      <p:sp>
        <p:nvSpPr>
          <p:cNvPr id="5" name="Footer Placeholder 4">
            <a:extLst>
              <a:ext uri="{FF2B5EF4-FFF2-40B4-BE49-F238E27FC236}">
                <a16:creationId xmlns:a16="http://schemas.microsoft.com/office/drawing/2014/main" id="{5BBF7133-5EC5-562B-553C-79C9913DC1BB}"/>
              </a:ext>
            </a:extLst>
          </p:cNvPr>
          <p:cNvSpPr>
            <a:spLocks noGrp="1"/>
          </p:cNvSpPr>
          <p:nvPr>
            <p:ph type="ftr" sz="quarter" idx="11"/>
          </p:nvPr>
        </p:nvSpPr>
        <p:spPr/>
        <p:txBody>
          <a:bodyPr/>
          <a:lstStyle/>
          <a:p>
            <a:r>
              <a:rPr lang="en-US"/>
              <a:t>© 2025 SAG ARIS GmbH. All rights reserved.</a:t>
            </a:r>
          </a:p>
        </p:txBody>
      </p:sp>
      <p:sp>
        <p:nvSpPr>
          <p:cNvPr id="6" name="Slide Number Placeholder 5">
            <a:extLst>
              <a:ext uri="{FF2B5EF4-FFF2-40B4-BE49-F238E27FC236}">
                <a16:creationId xmlns:a16="http://schemas.microsoft.com/office/drawing/2014/main" id="{AE314893-9651-B3F0-4686-21ED4346023A}"/>
              </a:ext>
            </a:extLst>
          </p:cNvPr>
          <p:cNvSpPr>
            <a:spLocks noGrp="1"/>
          </p:cNvSpPr>
          <p:nvPr>
            <p:ph type="sldNum" sz="quarter" idx="12"/>
          </p:nvPr>
        </p:nvSpPr>
        <p:spPr/>
        <p:txBody>
          <a:bodyPr/>
          <a:lstStyle/>
          <a:p>
            <a:fld id="{22FF84AA-2C76-4AF1-8502-73D25D47F37C}" type="slidenum">
              <a:rPr lang="en-US" noProof="0" smtClean="0"/>
              <a:pPr/>
              <a:t>7</a:t>
            </a:fld>
            <a:endParaRPr lang="en-US" noProof="0"/>
          </a:p>
        </p:txBody>
      </p:sp>
      <p:pic>
        <p:nvPicPr>
          <p:cNvPr id="8" name="Picture 7">
            <a:extLst>
              <a:ext uri="{FF2B5EF4-FFF2-40B4-BE49-F238E27FC236}">
                <a16:creationId xmlns:a16="http://schemas.microsoft.com/office/drawing/2014/main" id="{FDBBB348-C323-1C22-67DB-88A3DFCCD412}"/>
              </a:ext>
            </a:extLst>
          </p:cNvPr>
          <p:cNvPicPr>
            <a:picLocks noChangeAspect="1"/>
          </p:cNvPicPr>
          <p:nvPr/>
        </p:nvPicPr>
        <p:blipFill>
          <a:blip r:embed="rId2">
            <a:extLst>
              <a:ext uri="{28A0092B-C50C-407E-A947-70E740481C1C}">
                <a14:useLocalDpi xmlns:a14="http://schemas.microsoft.com/office/drawing/2010/main" val="0"/>
              </a:ext>
            </a:extLst>
          </a:blip>
          <a:srcRect l="25118" t="37909" r="11718" b="33586"/>
          <a:stretch>
            <a:fillRect/>
          </a:stretch>
        </p:blipFill>
        <p:spPr>
          <a:xfrm>
            <a:off x="5467" y="1194025"/>
            <a:ext cx="12186533" cy="1963200"/>
          </a:xfrm>
          <a:prstGeom prst="rect">
            <a:avLst/>
          </a:prstGeom>
        </p:spPr>
      </p:pic>
      <p:pic>
        <p:nvPicPr>
          <p:cNvPr id="10" name="Picture 9">
            <a:extLst>
              <a:ext uri="{FF2B5EF4-FFF2-40B4-BE49-F238E27FC236}">
                <a16:creationId xmlns:a16="http://schemas.microsoft.com/office/drawing/2014/main" id="{E64AB739-5607-BA1D-F960-75A9442C73EE}"/>
              </a:ext>
            </a:extLst>
          </p:cNvPr>
          <p:cNvPicPr>
            <a:picLocks noChangeAspect="1"/>
          </p:cNvPicPr>
          <p:nvPr/>
        </p:nvPicPr>
        <p:blipFill>
          <a:blip r:embed="rId3"/>
          <a:stretch>
            <a:fillRect/>
          </a:stretch>
        </p:blipFill>
        <p:spPr>
          <a:xfrm>
            <a:off x="842239" y="3435908"/>
            <a:ext cx="10506020" cy="2824808"/>
          </a:xfrm>
          <a:prstGeom prst="rect">
            <a:avLst/>
          </a:prstGeom>
        </p:spPr>
      </p:pic>
    </p:spTree>
    <p:extLst>
      <p:ext uri="{BB962C8B-B14F-4D97-AF65-F5344CB8AC3E}">
        <p14:creationId xmlns:p14="http://schemas.microsoft.com/office/powerpoint/2010/main" val="30846826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D8D90DD5-B1BF-403F-B27A-2F01ABCA33CC}"/>
              </a:ext>
            </a:extLst>
          </p:cNvPr>
          <p:cNvSpPr/>
          <p:nvPr/>
        </p:nvSpPr>
        <p:spPr>
          <a:xfrm>
            <a:off x="0" y="1387800"/>
            <a:ext cx="12192000" cy="2721600"/>
          </a:xfrm>
          <a:prstGeom prst="rect">
            <a:avLst/>
          </a:prstGeom>
          <a:solidFill>
            <a:schemeClr val="tx1"/>
          </a:solid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defPPr>
              <a:defRPr lang="en-US"/>
            </a:defPPr>
            <a:lvl1pPr marL="0" algn="l" defTabSz="972000" rtl="0" eaLnBrk="1" latinLnBrk="0" hangingPunct="1">
              <a:defRPr sz="1600" kern="1200">
                <a:solidFill>
                  <a:srgbClr val="FFFFFF"/>
                </a:solidFill>
                <a:latin typeface="Segoe UI"/>
                <a:ea typeface="+mn-ea"/>
                <a:cs typeface="+mn-cs"/>
              </a:defRPr>
            </a:lvl1pPr>
            <a:lvl2pPr marL="291600" algn="l" defTabSz="972000" rtl="0" eaLnBrk="1" latinLnBrk="0" hangingPunct="1">
              <a:defRPr sz="1600" kern="1200">
                <a:solidFill>
                  <a:srgbClr val="FFFFFF"/>
                </a:solidFill>
                <a:latin typeface="Segoe UI"/>
                <a:ea typeface="+mn-ea"/>
                <a:cs typeface="+mn-cs"/>
              </a:defRPr>
            </a:lvl2pPr>
            <a:lvl3pPr marL="583200" algn="l" defTabSz="972000" rtl="0" eaLnBrk="1" latinLnBrk="0" hangingPunct="1">
              <a:defRPr sz="1600" kern="1200">
                <a:solidFill>
                  <a:srgbClr val="FFFFFF"/>
                </a:solidFill>
                <a:latin typeface="Segoe UI"/>
                <a:ea typeface="+mn-ea"/>
                <a:cs typeface="+mn-cs"/>
              </a:defRPr>
            </a:lvl3pPr>
            <a:lvl4pPr marL="874800" algn="l" defTabSz="972000" rtl="0" eaLnBrk="1" latinLnBrk="0" hangingPunct="1">
              <a:defRPr sz="1600" kern="1200">
                <a:solidFill>
                  <a:srgbClr val="FFFFFF"/>
                </a:solidFill>
                <a:latin typeface="Segoe UI"/>
                <a:ea typeface="+mn-ea"/>
                <a:cs typeface="+mn-cs"/>
              </a:defRPr>
            </a:lvl4pPr>
            <a:lvl5pPr marL="1166400" algn="l" defTabSz="972000" rtl="0" eaLnBrk="1" latinLnBrk="0" hangingPunct="1">
              <a:defRPr sz="1600" kern="1200">
                <a:solidFill>
                  <a:srgbClr val="FFFFFF"/>
                </a:solidFill>
                <a:latin typeface="Segoe UI"/>
                <a:ea typeface="+mn-ea"/>
                <a:cs typeface="+mn-cs"/>
              </a:defRPr>
            </a:lvl5pPr>
            <a:lvl6pPr marL="1458000" algn="l" defTabSz="972000" rtl="0" eaLnBrk="1" latinLnBrk="0" hangingPunct="1">
              <a:defRPr sz="1600" kern="1200">
                <a:solidFill>
                  <a:srgbClr val="FFFFFF"/>
                </a:solidFill>
                <a:latin typeface="Segoe UI"/>
                <a:ea typeface="+mn-ea"/>
                <a:cs typeface="+mn-cs"/>
              </a:defRPr>
            </a:lvl6pPr>
            <a:lvl7pPr marL="1749600" algn="l" defTabSz="972000" rtl="0" eaLnBrk="1" latinLnBrk="0" hangingPunct="1">
              <a:defRPr sz="1600" kern="1200">
                <a:solidFill>
                  <a:srgbClr val="FFFFFF"/>
                </a:solidFill>
                <a:latin typeface="Segoe UI"/>
                <a:ea typeface="+mn-ea"/>
                <a:cs typeface="+mn-cs"/>
              </a:defRPr>
            </a:lvl7pPr>
            <a:lvl8pPr marL="2041200" algn="l" defTabSz="972000" rtl="0" eaLnBrk="1" latinLnBrk="0" hangingPunct="1">
              <a:defRPr sz="1600" kern="1200">
                <a:solidFill>
                  <a:srgbClr val="FFFFFF"/>
                </a:solidFill>
                <a:latin typeface="Segoe UI"/>
                <a:ea typeface="+mn-ea"/>
                <a:cs typeface="+mn-cs"/>
              </a:defRPr>
            </a:lvl8pPr>
            <a:lvl9pPr marL="2332800" algn="l" defTabSz="972000" rtl="0" eaLnBrk="1" latinLnBrk="0" hangingPunct="1">
              <a:defRPr sz="1600" kern="1200">
                <a:solidFill>
                  <a:srgbClr val="FFFFFF"/>
                </a:solidFill>
                <a:latin typeface="Segoe UI"/>
                <a:ea typeface="+mn-ea"/>
                <a:cs typeface="+mn-cs"/>
              </a:defRPr>
            </a:lvl9pPr>
          </a:lstStyle>
          <a:p>
            <a:pPr algn="l"/>
            <a:endParaRPr lang="en-DE" sz="1400" b="1">
              <a:solidFill>
                <a:schemeClr val="bg1"/>
              </a:solidFill>
            </a:endParaRPr>
          </a:p>
        </p:txBody>
      </p:sp>
      <p:grpSp>
        <p:nvGrpSpPr>
          <p:cNvPr id="67" name="Group 66">
            <a:extLst>
              <a:ext uri="{FF2B5EF4-FFF2-40B4-BE49-F238E27FC236}">
                <a16:creationId xmlns:a16="http://schemas.microsoft.com/office/drawing/2014/main" id="{829BA64F-634D-4F2A-9FB6-F76F8FCBFB6F}"/>
              </a:ext>
            </a:extLst>
          </p:cNvPr>
          <p:cNvGrpSpPr/>
          <p:nvPr/>
        </p:nvGrpSpPr>
        <p:grpSpPr>
          <a:xfrm>
            <a:off x="1770940" y="1582200"/>
            <a:ext cx="2381060" cy="2253946"/>
            <a:chOff x="4913829" y="1521810"/>
            <a:chExt cx="2425912" cy="2364253"/>
          </a:xfrm>
        </p:grpSpPr>
        <p:grpSp>
          <p:nvGrpSpPr>
            <p:cNvPr id="68" name="Group 67">
              <a:extLst>
                <a:ext uri="{FF2B5EF4-FFF2-40B4-BE49-F238E27FC236}">
                  <a16:creationId xmlns:a16="http://schemas.microsoft.com/office/drawing/2014/main" id="{EA168605-DFFA-44DE-A430-87CAC3C9BFE3}"/>
                </a:ext>
              </a:extLst>
            </p:cNvPr>
            <p:cNvGrpSpPr/>
            <p:nvPr/>
          </p:nvGrpSpPr>
          <p:grpSpPr>
            <a:xfrm>
              <a:off x="4913829" y="1521810"/>
              <a:ext cx="2370695" cy="2364253"/>
              <a:chOff x="4930775" y="1601788"/>
              <a:chExt cx="2336800" cy="2330450"/>
            </a:xfrm>
            <a:solidFill>
              <a:schemeClr val="accent1"/>
            </a:solidFill>
            <a:effectLst/>
          </p:grpSpPr>
          <p:sp>
            <p:nvSpPr>
              <p:cNvPr id="75" name="Freeform 5">
                <a:extLst>
                  <a:ext uri="{FF2B5EF4-FFF2-40B4-BE49-F238E27FC236}">
                    <a16:creationId xmlns:a16="http://schemas.microsoft.com/office/drawing/2014/main" id="{BA3426CA-9EF7-4E33-81B5-31C5C8DB720A}"/>
                  </a:ext>
                </a:extLst>
              </p:cNvPr>
              <p:cNvSpPr/>
              <p:nvPr/>
            </p:nvSpPr>
            <p:spPr bwMode="auto">
              <a:xfrm>
                <a:off x="6183313" y="3249612"/>
                <a:ext cx="884238" cy="682625"/>
              </a:xfrm>
              <a:custGeom>
                <a:avLst/>
                <a:gdLst>
                  <a:gd name="T0" fmla="*/ 93 w 141"/>
                  <a:gd name="T1" fmla="*/ 0 h 109"/>
                  <a:gd name="T2" fmla="*/ 141 w 141"/>
                  <a:gd name="T3" fmla="*/ 28 h 109"/>
                  <a:gd name="T4" fmla="*/ 0 w 141"/>
                  <a:gd name="T5" fmla="*/ 109 h 109"/>
                  <a:gd name="T6" fmla="*/ 0 w 141"/>
                  <a:gd name="T7" fmla="*/ 54 h 109"/>
                  <a:gd name="T8" fmla="*/ 93 w 141"/>
                  <a:gd name="T9" fmla="*/ 0 h 109"/>
                </a:gdLst>
                <a:ahLst/>
                <a:cxnLst>
                  <a:cxn ang="0">
                    <a:pos x="T0" y="T1"/>
                  </a:cxn>
                  <a:cxn ang="0">
                    <a:pos x="T2" y="T3"/>
                  </a:cxn>
                  <a:cxn ang="0">
                    <a:pos x="T4" y="T5"/>
                  </a:cxn>
                  <a:cxn ang="0">
                    <a:pos x="T6" y="T7"/>
                  </a:cxn>
                  <a:cxn ang="0">
                    <a:pos x="T8" y="T9"/>
                  </a:cxn>
                </a:cxnLst>
                <a:rect l="0" t="0" r="r" b="b"/>
                <a:pathLst>
                  <a:path w="141" h="109">
                    <a:moveTo>
                      <a:pt x="93" y="0"/>
                    </a:moveTo>
                    <a:cubicBezTo>
                      <a:pt x="141" y="28"/>
                      <a:pt x="141" y="28"/>
                      <a:pt x="141" y="28"/>
                    </a:cubicBezTo>
                    <a:cubicBezTo>
                      <a:pt x="110" y="74"/>
                      <a:pt x="59" y="105"/>
                      <a:pt x="0" y="109"/>
                    </a:cubicBezTo>
                    <a:cubicBezTo>
                      <a:pt x="0" y="54"/>
                      <a:pt x="0" y="54"/>
                      <a:pt x="0" y="54"/>
                    </a:cubicBezTo>
                    <a:cubicBezTo>
                      <a:pt x="38" y="50"/>
                      <a:pt x="72" y="30"/>
                      <a:pt x="93" y="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72000" rtl="0" eaLnBrk="1" latinLnBrk="0" hangingPunct="1">
                  <a:defRPr sz="1600" kern="1200">
                    <a:solidFill>
                      <a:schemeClr val="tx1"/>
                    </a:solidFill>
                    <a:latin typeface="+mn-lt"/>
                    <a:ea typeface="+mn-ea"/>
                    <a:cs typeface="+mn-cs"/>
                  </a:defRPr>
                </a:lvl1pPr>
                <a:lvl2pPr marL="291600" algn="l" defTabSz="972000" rtl="0" eaLnBrk="1" latinLnBrk="0" hangingPunct="1">
                  <a:defRPr sz="1600" kern="1200">
                    <a:solidFill>
                      <a:schemeClr val="tx1"/>
                    </a:solidFill>
                    <a:latin typeface="+mn-lt"/>
                    <a:ea typeface="+mn-ea"/>
                    <a:cs typeface="+mn-cs"/>
                  </a:defRPr>
                </a:lvl2pPr>
                <a:lvl3pPr marL="583200" algn="l" defTabSz="972000" rtl="0" eaLnBrk="1" latinLnBrk="0" hangingPunct="1">
                  <a:defRPr sz="1600" kern="1200">
                    <a:solidFill>
                      <a:schemeClr val="tx1"/>
                    </a:solidFill>
                    <a:latin typeface="+mn-lt"/>
                    <a:ea typeface="+mn-ea"/>
                    <a:cs typeface="+mn-cs"/>
                  </a:defRPr>
                </a:lvl3pPr>
                <a:lvl4pPr marL="874800" algn="l" defTabSz="972000" rtl="0" eaLnBrk="1" latinLnBrk="0" hangingPunct="1">
                  <a:defRPr sz="1600" kern="1200">
                    <a:solidFill>
                      <a:schemeClr val="tx1"/>
                    </a:solidFill>
                    <a:latin typeface="+mn-lt"/>
                    <a:ea typeface="+mn-ea"/>
                    <a:cs typeface="+mn-cs"/>
                  </a:defRPr>
                </a:lvl4pPr>
                <a:lvl5pPr marL="1166400" algn="l" defTabSz="972000" rtl="0" eaLnBrk="1" latinLnBrk="0" hangingPunct="1">
                  <a:defRPr sz="1600" kern="1200">
                    <a:solidFill>
                      <a:schemeClr val="tx1"/>
                    </a:solidFill>
                    <a:latin typeface="+mn-lt"/>
                    <a:ea typeface="+mn-ea"/>
                    <a:cs typeface="+mn-cs"/>
                  </a:defRPr>
                </a:lvl5pPr>
                <a:lvl6pPr marL="1458000" algn="l" defTabSz="972000" rtl="0" eaLnBrk="1" latinLnBrk="0" hangingPunct="1">
                  <a:defRPr sz="1600" kern="1200">
                    <a:solidFill>
                      <a:schemeClr val="tx1"/>
                    </a:solidFill>
                    <a:latin typeface="+mn-lt"/>
                    <a:ea typeface="+mn-ea"/>
                    <a:cs typeface="+mn-cs"/>
                  </a:defRPr>
                </a:lvl6pPr>
                <a:lvl7pPr marL="1749600" algn="l" defTabSz="972000" rtl="0" eaLnBrk="1" latinLnBrk="0" hangingPunct="1">
                  <a:defRPr sz="1600" kern="1200">
                    <a:solidFill>
                      <a:schemeClr val="tx1"/>
                    </a:solidFill>
                    <a:latin typeface="+mn-lt"/>
                    <a:ea typeface="+mn-ea"/>
                    <a:cs typeface="+mn-cs"/>
                  </a:defRPr>
                </a:lvl7pPr>
                <a:lvl8pPr marL="2041200" algn="l" defTabSz="972000" rtl="0" eaLnBrk="1" latinLnBrk="0" hangingPunct="1">
                  <a:defRPr sz="1600" kern="1200">
                    <a:solidFill>
                      <a:schemeClr val="tx1"/>
                    </a:solidFill>
                    <a:latin typeface="+mn-lt"/>
                    <a:ea typeface="+mn-ea"/>
                    <a:cs typeface="+mn-cs"/>
                  </a:defRPr>
                </a:lvl8pPr>
                <a:lvl9pPr marL="2332800" algn="l" defTabSz="972000" rtl="0" eaLnBrk="1" latinLnBrk="0" hangingPunct="1">
                  <a:defRPr sz="1600" kern="1200">
                    <a:solidFill>
                      <a:schemeClr val="tx1"/>
                    </a:solidFill>
                    <a:latin typeface="+mn-lt"/>
                    <a:ea typeface="+mn-ea"/>
                    <a:cs typeface="+mn-cs"/>
                  </a:defRPr>
                </a:lvl9pPr>
              </a:lstStyle>
              <a:p>
                <a:endParaRPr lang="en-DE" sz="2400">
                  <a:solidFill>
                    <a:prstClr val="black"/>
                  </a:solidFill>
                </a:endParaRPr>
              </a:p>
            </p:txBody>
          </p:sp>
          <p:sp>
            <p:nvSpPr>
              <p:cNvPr id="76" name="Freeform 6">
                <a:extLst>
                  <a:ext uri="{FF2B5EF4-FFF2-40B4-BE49-F238E27FC236}">
                    <a16:creationId xmlns:a16="http://schemas.microsoft.com/office/drawing/2014/main" id="{9DEE92AF-9566-45B6-B3B1-132649E65A60}"/>
                  </a:ext>
                </a:extLst>
              </p:cNvPr>
              <p:cNvSpPr/>
              <p:nvPr/>
            </p:nvSpPr>
            <p:spPr bwMode="auto">
              <a:xfrm>
                <a:off x="6183313" y="1601788"/>
                <a:ext cx="884238" cy="682625"/>
              </a:xfrm>
              <a:custGeom>
                <a:avLst/>
                <a:gdLst>
                  <a:gd name="T0" fmla="*/ 0 w 141"/>
                  <a:gd name="T1" fmla="*/ 55 h 109"/>
                  <a:gd name="T2" fmla="*/ 0 w 141"/>
                  <a:gd name="T3" fmla="*/ 0 h 109"/>
                  <a:gd name="T4" fmla="*/ 141 w 141"/>
                  <a:gd name="T5" fmla="*/ 82 h 109"/>
                  <a:gd name="T6" fmla="*/ 93 w 141"/>
                  <a:gd name="T7" fmla="*/ 109 h 109"/>
                  <a:gd name="T8" fmla="*/ 0 w 141"/>
                  <a:gd name="T9" fmla="*/ 55 h 109"/>
                </a:gdLst>
                <a:ahLst/>
                <a:cxnLst>
                  <a:cxn ang="0">
                    <a:pos x="T0" y="T1"/>
                  </a:cxn>
                  <a:cxn ang="0">
                    <a:pos x="T2" y="T3"/>
                  </a:cxn>
                  <a:cxn ang="0">
                    <a:pos x="T4" y="T5"/>
                  </a:cxn>
                  <a:cxn ang="0">
                    <a:pos x="T6" y="T7"/>
                  </a:cxn>
                  <a:cxn ang="0">
                    <a:pos x="T8" y="T9"/>
                  </a:cxn>
                </a:cxnLst>
                <a:rect l="0" t="0" r="r" b="b"/>
                <a:pathLst>
                  <a:path w="141" h="109">
                    <a:moveTo>
                      <a:pt x="0" y="55"/>
                    </a:moveTo>
                    <a:cubicBezTo>
                      <a:pt x="0" y="0"/>
                      <a:pt x="0" y="0"/>
                      <a:pt x="0" y="0"/>
                    </a:cubicBezTo>
                    <a:cubicBezTo>
                      <a:pt x="59" y="4"/>
                      <a:pt x="110" y="36"/>
                      <a:pt x="141" y="82"/>
                    </a:cubicBezTo>
                    <a:cubicBezTo>
                      <a:pt x="93" y="109"/>
                      <a:pt x="93" y="109"/>
                      <a:pt x="93" y="109"/>
                    </a:cubicBezTo>
                    <a:cubicBezTo>
                      <a:pt x="72" y="79"/>
                      <a:pt x="38" y="59"/>
                      <a:pt x="0" y="5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72000" rtl="0" eaLnBrk="1" latinLnBrk="0" hangingPunct="1">
                  <a:defRPr sz="1600" kern="1200">
                    <a:solidFill>
                      <a:schemeClr val="tx1"/>
                    </a:solidFill>
                    <a:latin typeface="+mn-lt"/>
                    <a:ea typeface="+mn-ea"/>
                    <a:cs typeface="+mn-cs"/>
                  </a:defRPr>
                </a:lvl1pPr>
                <a:lvl2pPr marL="291600" algn="l" defTabSz="972000" rtl="0" eaLnBrk="1" latinLnBrk="0" hangingPunct="1">
                  <a:defRPr sz="1600" kern="1200">
                    <a:solidFill>
                      <a:schemeClr val="tx1"/>
                    </a:solidFill>
                    <a:latin typeface="+mn-lt"/>
                    <a:ea typeface="+mn-ea"/>
                    <a:cs typeface="+mn-cs"/>
                  </a:defRPr>
                </a:lvl2pPr>
                <a:lvl3pPr marL="583200" algn="l" defTabSz="972000" rtl="0" eaLnBrk="1" latinLnBrk="0" hangingPunct="1">
                  <a:defRPr sz="1600" kern="1200">
                    <a:solidFill>
                      <a:schemeClr val="tx1"/>
                    </a:solidFill>
                    <a:latin typeface="+mn-lt"/>
                    <a:ea typeface="+mn-ea"/>
                    <a:cs typeface="+mn-cs"/>
                  </a:defRPr>
                </a:lvl3pPr>
                <a:lvl4pPr marL="874800" algn="l" defTabSz="972000" rtl="0" eaLnBrk="1" latinLnBrk="0" hangingPunct="1">
                  <a:defRPr sz="1600" kern="1200">
                    <a:solidFill>
                      <a:schemeClr val="tx1"/>
                    </a:solidFill>
                    <a:latin typeface="+mn-lt"/>
                    <a:ea typeface="+mn-ea"/>
                    <a:cs typeface="+mn-cs"/>
                  </a:defRPr>
                </a:lvl4pPr>
                <a:lvl5pPr marL="1166400" algn="l" defTabSz="972000" rtl="0" eaLnBrk="1" latinLnBrk="0" hangingPunct="1">
                  <a:defRPr sz="1600" kern="1200">
                    <a:solidFill>
                      <a:schemeClr val="tx1"/>
                    </a:solidFill>
                    <a:latin typeface="+mn-lt"/>
                    <a:ea typeface="+mn-ea"/>
                    <a:cs typeface="+mn-cs"/>
                  </a:defRPr>
                </a:lvl5pPr>
                <a:lvl6pPr marL="1458000" algn="l" defTabSz="972000" rtl="0" eaLnBrk="1" latinLnBrk="0" hangingPunct="1">
                  <a:defRPr sz="1600" kern="1200">
                    <a:solidFill>
                      <a:schemeClr val="tx1"/>
                    </a:solidFill>
                    <a:latin typeface="+mn-lt"/>
                    <a:ea typeface="+mn-ea"/>
                    <a:cs typeface="+mn-cs"/>
                  </a:defRPr>
                </a:lvl6pPr>
                <a:lvl7pPr marL="1749600" algn="l" defTabSz="972000" rtl="0" eaLnBrk="1" latinLnBrk="0" hangingPunct="1">
                  <a:defRPr sz="1600" kern="1200">
                    <a:solidFill>
                      <a:schemeClr val="tx1"/>
                    </a:solidFill>
                    <a:latin typeface="+mn-lt"/>
                    <a:ea typeface="+mn-ea"/>
                    <a:cs typeface="+mn-cs"/>
                  </a:defRPr>
                </a:lvl7pPr>
                <a:lvl8pPr marL="2041200" algn="l" defTabSz="972000" rtl="0" eaLnBrk="1" latinLnBrk="0" hangingPunct="1">
                  <a:defRPr sz="1600" kern="1200">
                    <a:solidFill>
                      <a:schemeClr val="tx1"/>
                    </a:solidFill>
                    <a:latin typeface="+mn-lt"/>
                    <a:ea typeface="+mn-ea"/>
                    <a:cs typeface="+mn-cs"/>
                  </a:defRPr>
                </a:lvl8pPr>
                <a:lvl9pPr marL="2332800" algn="l" defTabSz="972000" rtl="0" eaLnBrk="1" latinLnBrk="0" hangingPunct="1">
                  <a:defRPr sz="1600" kern="1200">
                    <a:solidFill>
                      <a:schemeClr val="tx1"/>
                    </a:solidFill>
                    <a:latin typeface="+mn-lt"/>
                    <a:ea typeface="+mn-ea"/>
                    <a:cs typeface="+mn-cs"/>
                  </a:defRPr>
                </a:lvl9pPr>
              </a:lstStyle>
              <a:p>
                <a:endParaRPr lang="en-DE" sz="2400">
                  <a:solidFill>
                    <a:prstClr val="black"/>
                  </a:solidFill>
                </a:endParaRPr>
              </a:p>
            </p:txBody>
          </p:sp>
          <p:sp>
            <p:nvSpPr>
              <p:cNvPr id="77" name="Freeform 7">
                <a:extLst>
                  <a:ext uri="{FF2B5EF4-FFF2-40B4-BE49-F238E27FC236}">
                    <a16:creationId xmlns:a16="http://schemas.microsoft.com/office/drawing/2014/main" id="{36393A6D-3839-40FC-BB58-083D0CC5DCD2}"/>
                  </a:ext>
                </a:extLst>
              </p:cNvPr>
              <p:cNvSpPr/>
              <p:nvPr/>
            </p:nvSpPr>
            <p:spPr bwMode="auto">
              <a:xfrm>
                <a:off x="4930775" y="2259013"/>
                <a:ext cx="412750" cy="1020763"/>
              </a:xfrm>
              <a:custGeom>
                <a:avLst/>
                <a:gdLst>
                  <a:gd name="T0" fmla="*/ 55 w 66"/>
                  <a:gd name="T1" fmla="*/ 81 h 163"/>
                  <a:gd name="T2" fmla="*/ 66 w 66"/>
                  <a:gd name="T3" fmla="*/ 135 h 163"/>
                  <a:gd name="T4" fmla="*/ 19 w 66"/>
                  <a:gd name="T5" fmla="*/ 163 h 163"/>
                  <a:gd name="T6" fmla="*/ 0 w 66"/>
                  <a:gd name="T7" fmla="*/ 81 h 163"/>
                  <a:gd name="T8" fmla="*/ 19 w 66"/>
                  <a:gd name="T9" fmla="*/ 0 h 163"/>
                  <a:gd name="T10" fmla="*/ 66 w 66"/>
                  <a:gd name="T11" fmla="*/ 27 h 163"/>
                  <a:gd name="T12" fmla="*/ 55 w 66"/>
                  <a:gd name="T13" fmla="*/ 81 h 163"/>
                </a:gdLst>
                <a:ahLst/>
                <a:cxnLst>
                  <a:cxn ang="0">
                    <a:pos x="T0" y="T1"/>
                  </a:cxn>
                  <a:cxn ang="0">
                    <a:pos x="T2" y="T3"/>
                  </a:cxn>
                  <a:cxn ang="0">
                    <a:pos x="T4" y="T5"/>
                  </a:cxn>
                  <a:cxn ang="0">
                    <a:pos x="T6" y="T7"/>
                  </a:cxn>
                  <a:cxn ang="0">
                    <a:pos x="T8" y="T9"/>
                  </a:cxn>
                  <a:cxn ang="0">
                    <a:pos x="T10" y="T11"/>
                  </a:cxn>
                  <a:cxn ang="0">
                    <a:pos x="T12" y="T13"/>
                  </a:cxn>
                </a:cxnLst>
                <a:rect l="0" t="0" r="r" b="b"/>
                <a:pathLst>
                  <a:path w="66" h="163">
                    <a:moveTo>
                      <a:pt x="55" y="81"/>
                    </a:moveTo>
                    <a:cubicBezTo>
                      <a:pt x="55" y="100"/>
                      <a:pt x="59" y="119"/>
                      <a:pt x="66" y="135"/>
                    </a:cubicBezTo>
                    <a:cubicBezTo>
                      <a:pt x="19" y="163"/>
                      <a:pt x="19" y="163"/>
                      <a:pt x="19" y="163"/>
                    </a:cubicBezTo>
                    <a:cubicBezTo>
                      <a:pt x="7" y="138"/>
                      <a:pt x="0" y="110"/>
                      <a:pt x="0" y="81"/>
                    </a:cubicBezTo>
                    <a:cubicBezTo>
                      <a:pt x="0" y="52"/>
                      <a:pt x="7" y="24"/>
                      <a:pt x="19" y="0"/>
                    </a:cubicBezTo>
                    <a:cubicBezTo>
                      <a:pt x="66" y="27"/>
                      <a:pt x="66" y="27"/>
                      <a:pt x="66" y="27"/>
                    </a:cubicBezTo>
                    <a:cubicBezTo>
                      <a:pt x="59" y="44"/>
                      <a:pt x="55" y="62"/>
                      <a:pt x="55" y="8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72000" rtl="0" eaLnBrk="1" latinLnBrk="0" hangingPunct="1">
                  <a:defRPr sz="1600" kern="1200">
                    <a:solidFill>
                      <a:schemeClr val="tx1"/>
                    </a:solidFill>
                    <a:latin typeface="+mn-lt"/>
                    <a:ea typeface="+mn-ea"/>
                    <a:cs typeface="+mn-cs"/>
                  </a:defRPr>
                </a:lvl1pPr>
                <a:lvl2pPr marL="291600" algn="l" defTabSz="972000" rtl="0" eaLnBrk="1" latinLnBrk="0" hangingPunct="1">
                  <a:defRPr sz="1600" kern="1200">
                    <a:solidFill>
                      <a:schemeClr val="tx1"/>
                    </a:solidFill>
                    <a:latin typeface="+mn-lt"/>
                    <a:ea typeface="+mn-ea"/>
                    <a:cs typeface="+mn-cs"/>
                  </a:defRPr>
                </a:lvl2pPr>
                <a:lvl3pPr marL="583200" algn="l" defTabSz="972000" rtl="0" eaLnBrk="1" latinLnBrk="0" hangingPunct="1">
                  <a:defRPr sz="1600" kern="1200">
                    <a:solidFill>
                      <a:schemeClr val="tx1"/>
                    </a:solidFill>
                    <a:latin typeface="+mn-lt"/>
                    <a:ea typeface="+mn-ea"/>
                    <a:cs typeface="+mn-cs"/>
                  </a:defRPr>
                </a:lvl3pPr>
                <a:lvl4pPr marL="874800" algn="l" defTabSz="972000" rtl="0" eaLnBrk="1" latinLnBrk="0" hangingPunct="1">
                  <a:defRPr sz="1600" kern="1200">
                    <a:solidFill>
                      <a:schemeClr val="tx1"/>
                    </a:solidFill>
                    <a:latin typeface="+mn-lt"/>
                    <a:ea typeface="+mn-ea"/>
                    <a:cs typeface="+mn-cs"/>
                  </a:defRPr>
                </a:lvl4pPr>
                <a:lvl5pPr marL="1166400" algn="l" defTabSz="972000" rtl="0" eaLnBrk="1" latinLnBrk="0" hangingPunct="1">
                  <a:defRPr sz="1600" kern="1200">
                    <a:solidFill>
                      <a:schemeClr val="tx1"/>
                    </a:solidFill>
                    <a:latin typeface="+mn-lt"/>
                    <a:ea typeface="+mn-ea"/>
                    <a:cs typeface="+mn-cs"/>
                  </a:defRPr>
                </a:lvl5pPr>
                <a:lvl6pPr marL="1458000" algn="l" defTabSz="972000" rtl="0" eaLnBrk="1" latinLnBrk="0" hangingPunct="1">
                  <a:defRPr sz="1600" kern="1200">
                    <a:solidFill>
                      <a:schemeClr val="tx1"/>
                    </a:solidFill>
                    <a:latin typeface="+mn-lt"/>
                    <a:ea typeface="+mn-ea"/>
                    <a:cs typeface="+mn-cs"/>
                  </a:defRPr>
                </a:lvl6pPr>
                <a:lvl7pPr marL="1749600" algn="l" defTabSz="972000" rtl="0" eaLnBrk="1" latinLnBrk="0" hangingPunct="1">
                  <a:defRPr sz="1600" kern="1200">
                    <a:solidFill>
                      <a:schemeClr val="tx1"/>
                    </a:solidFill>
                    <a:latin typeface="+mn-lt"/>
                    <a:ea typeface="+mn-ea"/>
                    <a:cs typeface="+mn-cs"/>
                  </a:defRPr>
                </a:lvl7pPr>
                <a:lvl8pPr marL="2041200" algn="l" defTabSz="972000" rtl="0" eaLnBrk="1" latinLnBrk="0" hangingPunct="1">
                  <a:defRPr sz="1600" kern="1200">
                    <a:solidFill>
                      <a:schemeClr val="tx1"/>
                    </a:solidFill>
                    <a:latin typeface="+mn-lt"/>
                    <a:ea typeface="+mn-ea"/>
                    <a:cs typeface="+mn-cs"/>
                  </a:defRPr>
                </a:lvl8pPr>
                <a:lvl9pPr marL="2332800" algn="l" defTabSz="972000" rtl="0" eaLnBrk="1" latinLnBrk="0" hangingPunct="1">
                  <a:defRPr sz="1600" kern="1200">
                    <a:solidFill>
                      <a:schemeClr val="tx1"/>
                    </a:solidFill>
                    <a:latin typeface="+mn-lt"/>
                    <a:ea typeface="+mn-ea"/>
                    <a:cs typeface="+mn-cs"/>
                  </a:defRPr>
                </a:lvl9pPr>
              </a:lstStyle>
              <a:p>
                <a:endParaRPr lang="en-DE" sz="2400">
                  <a:solidFill>
                    <a:prstClr val="black"/>
                  </a:solidFill>
                </a:endParaRPr>
              </a:p>
            </p:txBody>
          </p:sp>
          <p:sp>
            <p:nvSpPr>
              <p:cNvPr id="78" name="Freeform 8">
                <a:extLst>
                  <a:ext uri="{FF2B5EF4-FFF2-40B4-BE49-F238E27FC236}">
                    <a16:creationId xmlns:a16="http://schemas.microsoft.com/office/drawing/2014/main" id="{2311FA80-974C-422E-956A-DAAF1B61547E}"/>
                  </a:ext>
                </a:extLst>
              </p:cNvPr>
              <p:cNvSpPr/>
              <p:nvPr/>
            </p:nvSpPr>
            <p:spPr bwMode="auto">
              <a:xfrm>
                <a:off x="5130801" y="1601788"/>
                <a:ext cx="884238" cy="682625"/>
              </a:xfrm>
              <a:custGeom>
                <a:avLst/>
                <a:gdLst>
                  <a:gd name="T0" fmla="*/ 48 w 141"/>
                  <a:gd name="T1" fmla="*/ 109 h 109"/>
                  <a:gd name="T2" fmla="*/ 0 w 141"/>
                  <a:gd name="T3" fmla="*/ 82 h 109"/>
                  <a:gd name="T4" fmla="*/ 141 w 141"/>
                  <a:gd name="T5" fmla="*/ 0 h 109"/>
                  <a:gd name="T6" fmla="*/ 141 w 141"/>
                  <a:gd name="T7" fmla="*/ 55 h 109"/>
                  <a:gd name="T8" fmla="*/ 48 w 141"/>
                  <a:gd name="T9" fmla="*/ 109 h 109"/>
                </a:gdLst>
                <a:ahLst/>
                <a:cxnLst>
                  <a:cxn ang="0">
                    <a:pos x="T0" y="T1"/>
                  </a:cxn>
                  <a:cxn ang="0">
                    <a:pos x="T2" y="T3"/>
                  </a:cxn>
                  <a:cxn ang="0">
                    <a:pos x="T4" y="T5"/>
                  </a:cxn>
                  <a:cxn ang="0">
                    <a:pos x="T6" y="T7"/>
                  </a:cxn>
                  <a:cxn ang="0">
                    <a:pos x="T8" y="T9"/>
                  </a:cxn>
                </a:cxnLst>
                <a:rect l="0" t="0" r="r" b="b"/>
                <a:pathLst>
                  <a:path w="141" h="109">
                    <a:moveTo>
                      <a:pt x="48" y="109"/>
                    </a:moveTo>
                    <a:cubicBezTo>
                      <a:pt x="0" y="82"/>
                      <a:pt x="0" y="82"/>
                      <a:pt x="0" y="82"/>
                    </a:cubicBezTo>
                    <a:cubicBezTo>
                      <a:pt x="31" y="36"/>
                      <a:pt x="82" y="4"/>
                      <a:pt x="141" y="0"/>
                    </a:cubicBezTo>
                    <a:cubicBezTo>
                      <a:pt x="141" y="55"/>
                      <a:pt x="141" y="55"/>
                      <a:pt x="141" y="55"/>
                    </a:cubicBezTo>
                    <a:cubicBezTo>
                      <a:pt x="103" y="59"/>
                      <a:pt x="69" y="79"/>
                      <a:pt x="48" y="10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72000" rtl="0" eaLnBrk="1" latinLnBrk="0" hangingPunct="1">
                  <a:defRPr sz="1600" kern="1200">
                    <a:solidFill>
                      <a:schemeClr val="tx1"/>
                    </a:solidFill>
                    <a:latin typeface="+mn-lt"/>
                    <a:ea typeface="+mn-ea"/>
                    <a:cs typeface="+mn-cs"/>
                  </a:defRPr>
                </a:lvl1pPr>
                <a:lvl2pPr marL="291600" algn="l" defTabSz="972000" rtl="0" eaLnBrk="1" latinLnBrk="0" hangingPunct="1">
                  <a:defRPr sz="1600" kern="1200">
                    <a:solidFill>
                      <a:schemeClr val="tx1"/>
                    </a:solidFill>
                    <a:latin typeface="+mn-lt"/>
                    <a:ea typeface="+mn-ea"/>
                    <a:cs typeface="+mn-cs"/>
                  </a:defRPr>
                </a:lvl2pPr>
                <a:lvl3pPr marL="583200" algn="l" defTabSz="972000" rtl="0" eaLnBrk="1" latinLnBrk="0" hangingPunct="1">
                  <a:defRPr sz="1600" kern="1200">
                    <a:solidFill>
                      <a:schemeClr val="tx1"/>
                    </a:solidFill>
                    <a:latin typeface="+mn-lt"/>
                    <a:ea typeface="+mn-ea"/>
                    <a:cs typeface="+mn-cs"/>
                  </a:defRPr>
                </a:lvl3pPr>
                <a:lvl4pPr marL="874800" algn="l" defTabSz="972000" rtl="0" eaLnBrk="1" latinLnBrk="0" hangingPunct="1">
                  <a:defRPr sz="1600" kern="1200">
                    <a:solidFill>
                      <a:schemeClr val="tx1"/>
                    </a:solidFill>
                    <a:latin typeface="+mn-lt"/>
                    <a:ea typeface="+mn-ea"/>
                    <a:cs typeface="+mn-cs"/>
                  </a:defRPr>
                </a:lvl4pPr>
                <a:lvl5pPr marL="1166400" algn="l" defTabSz="972000" rtl="0" eaLnBrk="1" latinLnBrk="0" hangingPunct="1">
                  <a:defRPr sz="1600" kern="1200">
                    <a:solidFill>
                      <a:schemeClr val="tx1"/>
                    </a:solidFill>
                    <a:latin typeface="+mn-lt"/>
                    <a:ea typeface="+mn-ea"/>
                    <a:cs typeface="+mn-cs"/>
                  </a:defRPr>
                </a:lvl5pPr>
                <a:lvl6pPr marL="1458000" algn="l" defTabSz="972000" rtl="0" eaLnBrk="1" latinLnBrk="0" hangingPunct="1">
                  <a:defRPr sz="1600" kern="1200">
                    <a:solidFill>
                      <a:schemeClr val="tx1"/>
                    </a:solidFill>
                    <a:latin typeface="+mn-lt"/>
                    <a:ea typeface="+mn-ea"/>
                    <a:cs typeface="+mn-cs"/>
                  </a:defRPr>
                </a:lvl6pPr>
                <a:lvl7pPr marL="1749600" algn="l" defTabSz="972000" rtl="0" eaLnBrk="1" latinLnBrk="0" hangingPunct="1">
                  <a:defRPr sz="1600" kern="1200">
                    <a:solidFill>
                      <a:schemeClr val="tx1"/>
                    </a:solidFill>
                    <a:latin typeface="+mn-lt"/>
                    <a:ea typeface="+mn-ea"/>
                    <a:cs typeface="+mn-cs"/>
                  </a:defRPr>
                </a:lvl7pPr>
                <a:lvl8pPr marL="2041200" algn="l" defTabSz="972000" rtl="0" eaLnBrk="1" latinLnBrk="0" hangingPunct="1">
                  <a:defRPr sz="1600" kern="1200">
                    <a:solidFill>
                      <a:schemeClr val="tx1"/>
                    </a:solidFill>
                    <a:latin typeface="+mn-lt"/>
                    <a:ea typeface="+mn-ea"/>
                    <a:cs typeface="+mn-cs"/>
                  </a:defRPr>
                </a:lvl8pPr>
                <a:lvl9pPr marL="2332800" algn="l" defTabSz="972000" rtl="0" eaLnBrk="1" latinLnBrk="0" hangingPunct="1">
                  <a:defRPr sz="1600" kern="1200">
                    <a:solidFill>
                      <a:schemeClr val="tx1"/>
                    </a:solidFill>
                    <a:latin typeface="+mn-lt"/>
                    <a:ea typeface="+mn-ea"/>
                    <a:cs typeface="+mn-cs"/>
                  </a:defRPr>
                </a:lvl9pPr>
              </a:lstStyle>
              <a:p>
                <a:endParaRPr lang="en-DE" sz="2400">
                  <a:solidFill>
                    <a:prstClr val="black"/>
                  </a:solidFill>
                </a:endParaRPr>
              </a:p>
            </p:txBody>
          </p:sp>
          <p:sp>
            <p:nvSpPr>
              <p:cNvPr id="79" name="Freeform 9">
                <a:extLst>
                  <a:ext uri="{FF2B5EF4-FFF2-40B4-BE49-F238E27FC236}">
                    <a16:creationId xmlns:a16="http://schemas.microsoft.com/office/drawing/2014/main" id="{3891B3B0-8C0A-4A04-9485-35ADFA536751}"/>
                  </a:ext>
                </a:extLst>
              </p:cNvPr>
              <p:cNvSpPr/>
              <p:nvPr/>
            </p:nvSpPr>
            <p:spPr bwMode="auto">
              <a:xfrm>
                <a:off x="5130800" y="3249613"/>
                <a:ext cx="884238" cy="682625"/>
              </a:xfrm>
              <a:custGeom>
                <a:avLst/>
                <a:gdLst>
                  <a:gd name="T0" fmla="*/ 141 w 141"/>
                  <a:gd name="T1" fmla="*/ 54 h 109"/>
                  <a:gd name="T2" fmla="*/ 141 w 141"/>
                  <a:gd name="T3" fmla="*/ 109 h 109"/>
                  <a:gd name="T4" fmla="*/ 0 w 141"/>
                  <a:gd name="T5" fmla="*/ 28 h 109"/>
                  <a:gd name="T6" fmla="*/ 48 w 141"/>
                  <a:gd name="T7" fmla="*/ 0 h 109"/>
                  <a:gd name="T8" fmla="*/ 141 w 141"/>
                  <a:gd name="T9" fmla="*/ 54 h 109"/>
                </a:gdLst>
                <a:ahLst/>
                <a:cxnLst>
                  <a:cxn ang="0">
                    <a:pos x="T0" y="T1"/>
                  </a:cxn>
                  <a:cxn ang="0">
                    <a:pos x="T2" y="T3"/>
                  </a:cxn>
                  <a:cxn ang="0">
                    <a:pos x="T4" y="T5"/>
                  </a:cxn>
                  <a:cxn ang="0">
                    <a:pos x="T6" y="T7"/>
                  </a:cxn>
                  <a:cxn ang="0">
                    <a:pos x="T8" y="T9"/>
                  </a:cxn>
                </a:cxnLst>
                <a:rect l="0" t="0" r="r" b="b"/>
                <a:pathLst>
                  <a:path w="141" h="109">
                    <a:moveTo>
                      <a:pt x="141" y="54"/>
                    </a:moveTo>
                    <a:cubicBezTo>
                      <a:pt x="141" y="109"/>
                      <a:pt x="141" y="109"/>
                      <a:pt x="141" y="109"/>
                    </a:cubicBezTo>
                    <a:cubicBezTo>
                      <a:pt x="82" y="105"/>
                      <a:pt x="31" y="74"/>
                      <a:pt x="0" y="28"/>
                    </a:cubicBezTo>
                    <a:cubicBezTo>
                      <a:pt x="48" y="0"/>
                      <a:pt x="48" y="0"/>
                      <a:pt x="48" y="0"/>
                    </a:cubicBezTo>
                    <a:cubicBezTo>
                      <a:pt x="69" y="30"/>
                      <a:pt x="103" y="50"/>
                      <a:pt x="141" y="54"/>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72000" rtl="0" eaLnBrk="1" latinLnBrk="0" hangingPunct="1">
                  <a:defRPr sz="1600" kern="1200">
                    <a:solidFill>
                      <a:schemeClr val="tx1"/>
                    </a:solidFill>
                    <a:latin typeface="+mn-lt"/>
                    <a:ea typeface="+mn-ea"/>
                    <a:cs typeface="+mn-cs"/>
                  </a:defRPr>
                </a:lvl1pPr>
                <a:lvl2pPr marL="291600" algn="l" defTabSz="972000" rtl="0" eaLnBrk="1" latinLnBrk="0" hangingPunct="1">
                  <a:defRPr sz="1600" kern="1200">
                    <a:solidFill>
                      <a:schemeClr val="tx1"/>
                    </a:solidFill>
                    <a:latin typeface="+mn-lt"/>
                    <a:ea typeface="+mn-ea"/>
                    <a:cs typeface="+mn-cs"/>
                  </a:defRPr>
                </a:lvl2pPr>
                <a:lvl3pPr marL="583200" algn="l" defTabSz="972000" rtl="0" eaLnBrk="1" latinLnBrk="0" hangingPunct="1">
                  <a:defRPr sz="1600" kern="1200">
                    <a:solidFill>
                      <a:schemeClr val="tx1"/>
                    </a:solidFill>
                    <a:latin typeface="+mn-lt"/>
                    <a:ea typeface="+mn-ea"/>
                    <a:cs typeface="+mn-cs"/>
                  </a:defRPr>
                </a:lvl3pPr>
                <a:lvl4pPr marL="874800" algn="l" defTabSz="972000" rtl="0" eaLnBrk="1" latinLnBrk="0" hangingPunct="1">
                  <a:defRPr sz="1600" kern="1200">
                    <a:solidFill>
                      <a:schemeClr val="tx1"/>
                    </a:solidFill>
                    <a:latin typeface="+mn-lt"/>
                    <a:ea typeface="+mn-ea"/>
                    <a:cs typeface="+mn-cs"/>
                  </a:defRPr>
                </a:lvl4pPr>
                <a:lvl5pPr marL="1166400" algn="l" defTabSz="972000" rtl="0" eaLnBrk="1" latinLnBrk="0" hangingPunct="1">
                  <a:defRPr sz="1600" kern="1200">
                    <a:solidFill>
                      <a:schemeClr val="tx1"/>
                    </a:solidFill>
                    <a:latin typeface="+mn-lt"/>
                    <a:ea typeface="+mn-ea"/>
                    <a:cs typeface="+mn-cs"/>
                  </a:defRPr>
                </a:lvl5pPr>
                <a:lvl6pPr marL="1458000" algn="l" defTabSz="972000" rtl="0" eaLnBrk="1" latinLnBrk="0" hangingPunct="1">
                  <a:defRPr sz="1600" kern="1200">
                    <a:solidFill>
                      <a:schemeClr val="tx1"/>
                    </a:solidFill>
                    <a:latin typeface="+mn-lt"/>
                    <a:ea typeface="+mn-ea"/>
                    <a:cs typeface="+mn-cs"/>
                  </a:defRPr>
                </a:lvl6pPr>
                <a:lvl7pPr marL="1749600" algn="l" defTabSz="972000" rtl="0" eaLnBrk="1" latinLnBrk="0" hangingPunct="1">
                  <a:defRPr sz="1600" kern="1200">
                    <a:solidFill>
                      <a:schemeClr val="tx1"/>
                    </a:solidFill>
                    <a:latin typeface="+mn-lt"/>
                    <a:ea typeface="+mn-ea"/>
                    <a:cs typeface="+mn-cs"/>
                  </a:defRPr>
                </a:lvl7pPr>
                <a:lvl8pPr marL="2041200" algn="l" defTabSz="972000" rtl="0" eaLnBrk="1" latinLnBrk="0" hangingPunct="1">
                  <a:defRPr sz="1600" kern="1200">
                    <a:solidFill>
                      <a:schemeClr val="tx1"/>
                    </a:solidFill>
                    <a:latin typeface="+mn-lt"/>
                    <a:ea typeface="+mn-ea"/>
                    <a:cs typeface="+mn-cs"/>
                  </a:defRPr>
                </a:lvl8pPr>
                <a:lvl9pPr marL="2332800" algn="l" defTabSz="972000" rtl="0" eaLnBrk="1" latinLnBrk="0" hangingPunct="1">
                  <a:defRPr sz="1600" kern="1200">
                    <a:solidFill>
                      <a:schemeClr val="tx1"/>
                    </a:solidFill>
                    <a:latin typeface="+mn-lt"/>
                    <a:ea typeface="+mn-ea"/>
                    <a:cs typeface="+mn-cs"/>
                  </a:defRPr>
                </a:lvl9pPr>
              </a:lstStyle>
              <a:p>
                <a:endParaRPr lang="en-DE" sz="2400">
                  <a:solidFill>
                    <a:prstClr val="black"/>
                  </a:solidFill>
                </a:endParaRPr>
              </a:p>
            </p:txBody>
          </p:sp>
          <p:sp>
            <p:nvSpPr>
              <p:cNvPr id="80" name="Freeform 10">
                <a:extLst>
                  <a:ext uri="{FF2B5EF4-FFF2-40B4-BE49-F238E27FC236}">
                    <a16:creationId xmlns:a16="http://schemas.microsoft.com/office/drawing/2014/main" id="{527F40A1-99F2-4212-8881-EFC97D42C534}"/>
                  </a:ext>
                </a:extLst>
              </p:cNvPr>
              <p:cNvSpPr/>
              <p:nvPr/>
            </p:nvSpPr>
            <p:spPr bwMode="auto">
              <a:xfrm>
                <a:off x="6854825" y="2259013"/>
                <a:ext cx="412750" cy="1020763"/>
              </a:xfrm>
              <a:custGeom>
                <a:avLst/>
                <a:gdLst>
                  <a:gd name="T0" fmla="*/ 11 w 66"/>
                  <a:gd name="T1" fmla="*/ 81 h 163"/>
                  <a:gd name="T2" fmla="*/ 0 w 66"/>
                  <a:gd name="T3" fmla="*/ 27 h 163"/>
                  <a:gd name="T4" fmla="*/ 47 w 66"/>
                  <a:gd name="T5" fmla="*/ 0 h 163"/>
                  <a:gd name="T6" fmla="*/ 66 w 66"/>
                  <a:gd name="T7" fmla="*/ 81 h 163"/>
                  <a:gd name="T8" fmla="*/ 47 w 66"/>
                  <a:gd name="T9" fmla="*/ 163 h 163"/>
                  <a:gd name="T10" fmla="*/ 0 w 66"/>
                  <a:gd name="T11" fmla="*/ 135 h 163"/>
                  <a:gd name="T12" fmla="*/ 11 w 66"/>
                  <a:gd name="T13" fmla="*/ 81 h 163"/>
                </a:gdLst>
                <a:ahLst/>
                <a:cxnLst>
                  <a:cxn ang="0">
                    <a:pos x="T0" y="T1"/>
                  </a:cxn>
                  <a:cxn ang="0">
                    <a:pos x="T2" y="T3"/>
                  </a:cxn>
                  <a:cxn ang="0">
                    <a:pos x="T4" y="T5"/>
                  </a:cxn>
                  <a:cxn ang="0">
                    <a:pos x="T6" y="T7"/>
                  </a:cxn>
                  <a:cxn ang="0">
                    <a:pos x="T8" y="T9"/>
                  </a:cxn>
                  <a:cxn ang="0">
                    <a:pos x="T10" y="T11"/>
                  </a:cxn>
                  <a:cxn ang="0">
                    <a:pos x="T12" y="T13"/>
                  </a:cxn>
                </a:cxnLst>
                <a:rect l="0" t="0" r="r" b="b"/>
                <a:pathLst>
                  <a:path w="66" h="163">
                    <a:moveTo>
                      <a:pt x="11" y="81"/>
                    </a:moveTo>
                    <a:cubicBezTo>
                      <a:pt x="11" y="62"/>
                      <a:pt x="7" y="44"/>
                      <a:pt x="0" y="27"/>
                    </a:cubicBezTo>
                    <a:cubicBezTo>
                      <a:pt x="47" y="0"/>
                      <a:pt x="47" y="0"/>
                      <a:pt x="47" y="0"/>
                    </a:cubicBezTo>
                    <a:cubicBezTo>
                      <a:pt x="59" y="24"/>
                      <a:pt x="66" y="52"/>
                      <a:pt x="66" y="81"/>
                    </a:cubicBezTo>
                    <a:cubicBezTo>
                      <a:pt x="66" y="110"/>
                      <a:pt x="59" y="138"/>
                      <a:pt x="47" y="163"/>
                    </a:cubicBezTo>
                    <a:cubicBezTo>
                      <a:pt x="0" y="135"/>
                      <a:pt x="0" y="135"/>
                      <a:pt x="0" y="135"/>
                    </a:cubicBezTo>
                    <a:cubicBezTo>
                      <a:pt x="7" y="119"/>
                      <a:pt x="11" y="100"/>
                      <a:pt x="11" y="8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72000" rtl="0" eaLnBrk="1" latinLnBrk="0" hangingPunct="1">
                  <a:defRPr sz="1600" kern="1200">
                    <a:solidFill>
                      <a:schemeClr val="tx1"/>
                    </a:solidFill>
                    <a:latin typeface="+mn-lt"/>
                    <a:ea typeface="+mn-ea"/>
                    <a:cs typeface="+mn-cs"/>
                  </a:defRPr>
                </a:lvl1pPr>
                <a:lvl2pPr marL="291600" algn="l" defTabSz="972000" rtl="0" eaLnBrk="1" latinLnBrk="0" hangingPunct="1">
                  <a:defRPr sz="1600" kern="1200">
                    <a:solidFill>
                      <a:schemeClr val="tx1"/>
                    </a:solidFill>
                    <a:latin typeface="+mn-lt"/>
                    <a:ea typeface="+mn-ea"/>
                    <a:cs typeface="+mn-cs"/>
                  </a:defRPr>
                </a:lvl2pPr>
                <a:lvl3pPr marL="583200" algn="l" defTabSz="972000" rtl="0" eaLnBrk="1" latinLnBrk="0" hangingPunct="1">
                  <a:defRPr sz="1600" kern="1200">
                    <a:solidFill>
                      <a:schemeClr val="tx1"/>
                    </a:solidFill>
                    <a:latin typeface="+mn-lt"/>
                    <a:ea typeface="+mn-ea"/>
                    <a:cs typeface="+mn-cs"/>
                  </a:defRPr>
                </a:lvl3pPr>
                <a:lvl4pPr marL="874800" algn="l" defTabSz="972000" rtl="0" eaLnBrk="1" latinLnBrk="0" hangingPunct="1">
                  <a:defRPr sz="1600" kern="1200">
                    <a:solidFill>
                      <a:schemeClr val="tx1"/>
                    </a:solidFill>
                    <a:latin typeface="+mn-lt"/>
                    <a:ea typeface="+mn-ea"/>
                    <a:cs typeface="+mn-cs"/>
                  </a:defRPr>
                </a:lvl4pPr>
                <a:lvl5pPr marL="1166400" algn="l" defTabSz="972000" rtl="0" eaLnBrk="1" latinLnBrk="0" hangingPunct="1">
                  <a:defRPr sz="1600" kern="1200">
                    <a:solidFill>
                      <a:schemeClr val="tx1"/>
                    </a:solidFill>
                    <a:latin typeface="+mn-lt"/>
                    <a:ea typeface="+mn-ea"/>
                    <a:cs typeface="+mn-cs"/>
                  </a:defRPr>
                </a:lvl5pPr>
                <a:lvl6pPr marL="1458000" algn="l" defTabSz="972000" rtl="0" eaLnBrk="1" latinLnBrk="0" hangingPunct="1">
                  <a:defRPr sz="1600" kern="1200">
                    <a:solidFill>
                      <a:schemeClr val="tx1"/>
                    </a:solidFill>
                    <a:latin typeface="+mn-lt"/>
                    <a:ea typeface="+mn-ea"/>
                    <a:cs typeface="+mn-cs"/>
                  </a:defRPr>
                </a:lvl6pPr>
                <a:lvl7pPr marL="1749600" algn="l" defTabSz="972000" rtl="0" eaLnBrk="1" latinLnBrk="0" hangingPunct="1">
                  <a:defRPr sz="1600" kern="1200">
                    <a:solidFill>
                      <a:schemeClr val="tx1"/>
                    </a:solidFill>
                    <a:latin typeface="+mn-lt"/>
                    <a:ea typeface="+mn-ea"/>
                    <a:cs typeface="+mn-cs"/>
                  </a:defRPr>
                </a:lvl7pPr>
                <a:lvl8pPr marL="2041200" algn="l" defTabSz="972000" rtl="0" eaLnBrk="1" latinLnBrk="0" hangingPunct="1">
                  <a:defRPr sz="1600" kern="1200">
                    <a:solidFill>
                      <a:schemeClr val="tx1"/>
                    </a:solidFill>
                    <a:latin typeface="+mn-lt"/>
                    <a:ea typeface="+mn-ea"/>
                    <a:cs typeface="+mn-cs"/>
                  </a:defRPr>
                </a:lvl8pPr>
                <a:lvl9pPr marL="2332800" algn="l" defTabSz="972000" rtl="0" eaLnBrk="1" latinLnBrk="0" hangingPunct="1">
                  <a:defRPr sz="1600" kern="1200">
                    <a:solidFill>
                      <a:schemeClr val="tx1"/>
                    </a:solidFill>
                    <a:latin typeface="+mn-lt"/>
                    <a:ea typeface="+mn-ea"/>
                    <a:cs typeface="+mn-cs"/>
                  </a:defRPr>
                </a:lvl9pPr>
              </a:lstStyle>
              <a:p>
                <a:endParaRPr lang="en-DE" sz="2400">
                  <a:solidFill>
                    <a:prstClr val="black"/>
                  </a:solidFill>
                </a:endParaRPr>
              </a:p>
            </p:txBody>
          </p:sp>
        </p:grpSp>
        <p:sp>
          <p:nvSpPr>
            <p:cNvPr id="69" name="TextBox 68">
              <a:extLst>
                <a:ext uri="{FF2B5EF4-FFF2-40B4-BE49-F238E27FC236}">
                  <a16:creationId xmlns:a16="http://schemas.microsoft.com/office/drawing/2014/main" id="{79978F94-B2B7-4D63-AF83-A54262E4A095}"/>
                </a:ext>
              </a:extLst>
            </p:cNvPr>
            <p:cNvSpPr txBox="1"/>
            <p:nvPr/>
          </p:nvSpPr>
          <p:spPr>
            <a:xfrm>
              <a:off x="6561668" y="1737802"/>
              <a:ext cx="283633" cy="225988"/>
            </a:xfrm>
            <a:prstGeom prst="rect">
              <a:avLst/>
            </a:prstGeom>
            <a:noFill/>
          </p:spPr>
          <p:txBody>
            <a:bodyPr wrap="square" lIns="0" tIns="0" rIns="0" bIns="0" rtlCol="0" anchor="t">
              <a:spAutoFit/>
            </a:bodyPr>
            <a:lstStyle>
              <a:defPPr>
                <a:defRPr lang="en-US"/>
              </a:defPPr>
              <a:lvl1pPr marL="0" algn="l" defTabSz="972000" rtl="0" eaLnBrk="1" latinLnBrk="0" hangingPunct="1">
                <a:defRPr sz="1600" kern="1200">
                  <a:solidFill>
                    <a:schemeClr val="tx1"/>
                  </a:solidFill>
                  <a:latin typeface="+mn-lt"/>
                  <a:ea typeface="+mn-ea"/>
                  <a:cs typeface="+mn-cs"/>
                </a:defRPr>
              </a:lvl1pPr>
              <a:lvl2pPr marL="291600" algn="l" defTabSz="972000" rtl="0" eaLnBrk="1" latinLnBrk="0" hangingPunct="1">
                <a:defRPr sz="1600" kern="1200">
                  <a:solidFill>
                    <a:schemeClr val="tx1"/>
                  </a:solidFill>
                  <a:latin typeface="+mn-lt"/>
                  <a:ea typeface="+mn-ea"/>
                  <a:cs typeface="+mn-cs"/>
                </a:defRPr>
              </a:lvl2pPr>
              <a:lvl3pPr marL="583200" algn="l" defTabSz="972000" rtl="0" eaLnBrk="1" latinLnBrk="0" hangingPunct="1">
                <a:defRPr sz="1600" kern="1200">
                  <a:solidFill>
                    <a:schemeClr val="tx1"/>
                  </a:solidFill>
                  <a:latin typeface="+mn-lt"/>
                  <a:ea typeface="+mn-ea"/>
                  <a:cs typeface="+mn-cs"/>
                </a:defRPr>
              </a:lvl3pPr>
              <a:lvl4pPr marL="874800" algn="l" defTabSz="972000" rtl="0" eaLnBrk="1" latinLnBrk="0" hangingPunct="1">
                <a:defRPr sz="1600" kern="1200">
                  <a:solidFill>
                    <a:schemeClr val="tx1"/>
                  </a:solidFill>
                  <a:latin typeface="+mn-lt"/>
                  <a:ea typeface="+mn-ea"/>
                  <a:cs typeface="+mn-cs"/>
                </a:defRPr>
              </a:lvl4pPr>
              <a:lvl5pPr marL="1166400" algn="l" defTabSz="972000" rtl="0" eaLnBrk="1" latinLnBrk="0" hangingPunct="1">
                <a:defRPr sz="1600" kern="1200">
                  <a:solidFill>
                    <a:schemeClr val="tx1"/>
                  </a:solidFill>
                  <a:latin typeface="+mn-lt"/>
                  <a:ea typeface="+mn-ea"/>
                  <a:cs typeface="+mn-cs"/>
                </a:defRPr>
              </a:lvl5pPr>
              <a:lvl6pPr marL="1458000" algn="l" defTabSz="972000" rtl="0" eaLnBrk="1" latinLnBrk="0" hangingPunct="1">
                <a:defRPr sz="1600" kern="1200">
                  <a:solidFill>
                    <a:schemeClr val="tx1"/>
                  </a:solidFill>
                  <a:latin typeface="+mn-lt"/>
                  <a:ea typeface="+mn-ea"/>
                  <a:cs typeface="+mn-cs"/>
                </a:defRPr>
              </a:lvl6pPr>
              <a:lvl7pPr marL="1749600" algn="l" defTabSz="972000" rtl="0" eaLnBrk="1" latinLnBrk="0" hangingPunct="1">
                <a:defRPr sz="1600" kern="1200">
                  <a:solidFill>
                    <a:schemeClr val="tx1"/>
                  </a:solidFill>
                  <a:latin typeface="+mn-lt"/>
                  <a:ea typeface="+mn-ea"/>
                  <a:cs typeface="+mn-cs"/>
                </a:defRPr>
              </a:lvl7pPr>
              <a:lvl8pPr marL="2041200" algn="l" defTabSz="972000" rtl="0" eaLnBrk="1" latinLnBrk="0" hangingPunct="1">
                <a:defRPr sz="1600" kern="1200">
                  <a:solidFill>
                    <a:schemeClr val="tx1"/>
                  </a:solidFill>
                  <a:latin typeface="+mn-lt"/>
                  <a:ea typeface="+mn-ea"/>
                  <a:cs typeface="+mn-cs"/>
                </a:defRPr>
              </a:lvl8pPr>
              <a:lvl9pPr marL="2332800" algn="l" defTabSz="972000" rtl="0" eaLnBrk="1" latinLnBrk="0" hangingPunct="1">
                <a:defRPr sz="1600" kern="1200">
                  <a:solidFill>
                    <a:schemeClr val="tx1"/>
                  </a:solidFill>
                  <a:latin typeface="+mn-lt"/>
                  <a:ea typeface="+mn-ea"/>
                  <a:cs typeface="+mn-cs"/>
                </a:defRPr>
              </a:lvl9pPr>
            </a:lstStyle>
            <a:p>
              <a:pPr>
                <a:defRPr/>
              </a:pPr>
              <a:r>
                <a:rPr lang="en-DE" sz="1400" kern="0">
                  <a:solidFill>
                    <a:schemeClr val="bg1"/>
                  </a:solidFill>
                </a:rPr>
                <a:t>1</a:t>
              </a:r>
            </a:p>
          </p:txBody>
        </p:sp>
        <p:sp>
          <p:nvSpPr>
            <p:cNvPr id="70" name="TextBox 69">
              <a:extLst>
                <a:ext uri="{FF2B5EF4-FFF2-40B4-BE49-F238E27FC236}">
                  <a16:creationId xmlns:a16="http://schemas.microsoft.com/office/drawing/2014/main" id="{0BC4273B-A9B9-45A4-AAAE-86A4B0F9350E}"/>
                </a:ext>
              </a:extLst>
            </p:cNvPr>
            <p:cNvSpPr txBox="1"/>
            <p:nvPr/>
          </p:nvSpPr>
          <p:spPr>
            <a:xfrm>
              <a:off x="6561668" y="3466186"/>
              <a:ext cx="283633" cy="225988"/>
            </a:xfrm>
            <a:prstGeom prst="rect">
              <a:avLst/>
            </a:prstGeom>
            <a:noFill/>
          </p:spPr>
          <p:txBody>
            <a:bodyPr wrap="square" lIns="0" tIns="0" rIns="0" bIns="0" rtlCol="0" anchor="t">
              <a:spAutoFit/>
            </a:bodyPr>
            <a:lstStyle>
              <a:defPPr>
                <a:defRPr lang="en-US"/>
              </a:defPPr>
              <a:lvl1pPr marL="0" algn="l" defTabSz="972000" rtl="0" eaLnBrk="1" latinLnBrk="0" hangingPunct="1">
                <a:defRPr sz="1600" kern="1200">
                  <a:solidFill>
                    <a:schemeClr val="tx1"/>
                  </a:solidFill>
                  <a:latin typeface="+mn-lt"/>
                  <a:ea typeface="+mn-ea"/>
                  <a:cs typeface="+mn-cs"/>
                </a:defRPr>
              </a:lvl1pPr>
              <a:lvl2pPr marL="291600" algn="l" defTabSz="972000" rtl="0" eaLnBrk="1" latinLnBrk="0" hangingPunct="1">
                <a:defRPr sz="1600" kern="1200">
                  <a:solidFill>
                    <a:schemeClr val="tx1"/>
                  </a:solidFill>
                  <a:latin typeface="+mn-lt"/>
                  <a:ea typeface="+mn-ea"/>
                  <a:cs typeface="+mn-cs"/>
                </a:defRPr>
              </a:lvl2pPr>
              <a:lvl3pPr marL="583200" algn="l" defTabSz="972000" rtl="0" eaLnBrk="1" latinLnBrk="0" hangingPunct="1">
                <a:defRPr sz="1600" kern="1200">
                  <a:solidFill>
                    <a:schemeClr val="tx1"/>
                  </a:solidFill>
                  <a:latin typeface="+mn-lt"/>
                  <a:ea typeface="+mn-ea"/>
                  <a:cs typeface="+mn-cs"/>
                </a:defRPr>
              </a:lvl3pPr>
              <a:lvl4pPr marL="874800" algn="l" defTabSz="972000" rtl="0" eaLnBrk="1" latinLnBrk="0" hangingPunct="1">
                <a:defRPr sz="1600" kern="1200">
                  <a:solidFill>
                    <a:schemeClr val="tx1"/>
                  </a:solidFill>
                  <a:latin typeface="+mn-lt"/>
                  <a:ea typeface="+mn-ea"/>
                  <a:cs typeface="+mn-cs"/>
                </a:defRPr>
              </a:lvl4pPr>
              <a:lvl5pPr marL="1166400" algn="l" defTabSz="972000" rtl="0" eaLnBrk="1" latinLnBrk="0" hangingPunct="1">
                <a:defRPr sz="1600" kern="1200">
                  <a:solidFill>
                    <a:schemeClr val="tx1"/>
                  </a:solidFill>
                  <a:latin typeface="+mn-lt"/>
                  <a:ea typeface="+mn-ea"/>
                  <a:cs typeface="+mn-cs"/>
                </a:defRPr>
              </a:lvl5pPr>
              <a:lvl6pPr marL="1458000" algn="l" defTabSz="972000" rtl="0" eaLnBrk="1" latinLnBrk="0" hangingPunct="1">
                <a:defRPr sz="1600" kern="1200">
                  <a:solidFill>
                    <a:schemeClr val="tx1"/>
                  </a:solidFill>
                  <a:latin typeface="+mn-lt"/>
                  <a:ea typeface="+mn-ea"/>
                  <a:cs typeface="+mn-cs"/>
                </a:defRPr>
              </a:lvl6pPr>
              <a:lvl7pPr marL="1749600" algn="l" defTabSz="972000" rtl="0" eaLnBrk="1" latinLnBrk="0" hangingPunct="1">
                <a:defRPr sz="1600" kern="1200">
                  <a:solidFill>
                    <a:schemeClr val="tx1"/>
                  </a:solidFill>
                  <a:latin typeface="+mn-lt"/>
                  <a:ea typeface="+mn-ea"/>
                  <a:cs typeface="+mn-cs"/>
                </a:defRPr>
              </a:lvl7pPr>
              <a:lvl8pPr marL="2041200" algn="l" defTabSz="972000" rtl="0" eaLnBrk="1" latinLnBrk="0" hangingPunct="1">
                <a:defRPr sz="1600" kern="1200">
                  <a:solidFill>
                    <a:schemeClr val="tx1"/>
                  </a:solidFill>
                  <a:latin typeface="+mn-lt"/>
                  <a:ea typeface="+mn-ea"/>
                  <a:cs typeface="+mn-cs"/>
                </a:defRPr>
              </a:lvl8pPr>
              <a:lvl9pPr marL="2332800" algn="l" defTabSz="972000" rtl="0" eaLnBrk="1" latinLnBrk="0" hangingPunct="1">
                <a:defRPr sz="1600" kern="1200">
                  <a:solidFill>
                    <a:schemeClr val="tx1"/>
                  </a:solidFill>
                  <a:latin typeface="+mn-lt"/>
                  <a:ea typeface="+mn-ea"/>
                  <a:cs typeface="+mn-cs"/>
                </a:defRPr>
              </a:lvl9pPr>
            </a:lstStyle>
            <a:p>
              <a:pPr>
                <a:defRPr/>
              </a:pPr>
              <a:r>
                <a:rPr lang="en-DE" sz="1400" kern="0">
                  <a:solidFill>
                    <a:schemeClr val="bg1"/>
                  </a:solidFill>
                </a:rPr>
                <a:t>3</a:t>
              </a:r>
            </a:p>
          </p:txBody>
        </p:sp>
        <p:sp>
          <p:nvSpPr>
            <p:cNvPr id="71" name="TextBox 70">
              <a:extLst>
                <a:ext uri="{FF2B5EF4-FFF2-40B4-BE49-F238E27FC236}">
                  <a16:creationId xmlns:a16="http://schemas.microsoft.com/office/drawing/2014/main" id="{4396A5F3-2E3B-4AAB-9A5D-17D1D00737B6}"/>
                </a:ext>
              </a:extLst>
            </p:cNvPr>
            <p:cNvSpPr txBox="1"/>
            <p:nvPr/>
          </p:nvSpPr>
          <p:spPr>
            <a:xfrm>
              <a:off x="5507237" y="1737802"/>
              <a:ext cx="283633" cy="225988"/>
            </a:xfrm>
            <a:prstGeom prst="rect">
              <a:avLst/>
            </a:prstGeom>
            <a:noFill/>
          </p:spPr>
          <p:txBody>
            <a:bodyPr wrap="square" lIns="0" tIns="0" rIns="0" bIns="0" rtlCol="0" anchor="t">
              <a:spAutoFit/>
            </a:bodyPr>
            <a:lstStyle>
              <a:defPPr>
                <a:defRPr lang="en-US"/>
              </a:defPPr>
              <a:lvl1pPr marL="0" algn="l" defTabSz="972000" rtl="0" eaLnBrk="1" latinLnBrk="0" hangingPunct="1">
                <a:defRPr sz="1600" kern="1200">
                  <a:solidFill>
                    <a:schemeClr val="tx1"/>
                  </a:solidFill>
                  <a:latin typeface="+mn-lt"/>
                  <a:ea typeface="+mn-ea"/>
                  <a:cs typeface="+mn-cs"/>
                </a:defRPr>
              </a:lvl1pPr>
              <a:lvl2pPr marL="291600" algn="l" defTabSz="972000" rtl="0" eaLnBrk="1" latinLnBrk="0" hangingPunct="1">
                <a:defRPr sz="1600" kern="1200">
                  <a:solidFill>
                    <a:schemeClr val="tx1"/>
                  </a:solidFill>
                  <a:latin typeface="+mn-lt"/>
                  <a:ea typeface="+mn-ea"/>
                  <a:cs typeface="+mn-cs"/>
                </a:defRPr>
              </a:lvl2pPr>
              <a:lvl3pPr marL="583200" algn="l" defTabSz="972000" rtl="0" eaLnBrk="1" latinLnBrk="0" hangingPunct="1">
                <a:defRPr sz="1600" kern="1200">
                  <a:solidFill>
                    <a:schemeClr val="tx1"/>
                  </a:solidFill>
                  <a:latin typeface="+mn-lt"/>
                  <a:ea typeface="+mn-ea"/>
                  <a:cs typeface="+mn-cs"/>
                </a:defRPr>
              </a:lvl3pPr>
              <a:lvl4pPr marL="874800" algn="l" defTabSz="972000" rtl="0" eaLnBrk="1" latinLnBrk="0" hangingPunct="1">
                <a:defRPr sz="1600" kern="1200">
                  <a:solidFill>
                    <a:schemeClr val="tx1"/>
                  </a:solidFill>
                  <a:latin typeface="+mn-lt"/>
                  <a:ea typeface="+mn-ea"/>
                  <a:cs typeface="+mn-cs"/>
                </a:defRPr>
              </a:lvl4pPr>
              <a:lvl5pPr marL="1166400" algn="l" defTabSz="972000" rtl="0" eaLnBrk="1" latinLnBrk="0" hangingPunct="1">
                <a:defRPr sz="1600" kern="1200">
                  <a:solidFill>
                    <a:schemeClr val="tx1"/>
                  </a:solidFill>
                  <a:latin typeface="+mn-lt"/>
                  <a:ea typeface="+mn-ea"/>
                  <a:cs typeface="+mn-cs"/>
                </a:defRPr>
              </a:lvl5pPr>
              <a:lvl6pPr marL="1458000" algn="l" defTabSz="972000" rtl="0" eaLnBrk="1" latinLnBrk="0" hangingPunct="1">
                <a:defRPr sz="1600" kern="1200">
                  <a:solidFill>
                    <a:schemeClr val="tx1"/>
                  </a:solidFill>
                  <a:latin typeface="+mn-lt"/>
                  <a:ea typeface="+mn-ea"/>
                  <a:cs typeface="+mn-cs"/>
                </a:defRPr>
              </a:lvl6pPr>
              <a:lvl7pPr marL="1749600" algn="l" defTabSz="972000" rtl="0" eaLnBrk="1" latinLnBrk="0" hangingPunct="1">
                <a:defRPr sz="1600" kern="1200">
                  <a:solidFill>
                    <a:schemeClr val="tx1"/>
                  </a:solidFill>
                  <a:latin typeface="+mn-lt"/>
                  <a:ea typeface="+mn-ea"/>
                  <a:cs typeface="+mn-cs"/>
                </a:defRPr>
              </a:lvl7pPr>
              <a:lvl8pPr marL="2041200" algn="l" defTabSz="972000" rtl="0" eaLnBrk="1" latinLnBrk="0" hangingPunct="1">
                <a:defRPr sz="1600" kern="1200">
                  <a:solidFill>
                    <a:schemeClr val="tx1"/>
                  </a:solidFill>
                  <a:latin typeface="+mn-lt"/>
                  <a:ea typeface="+mn-ea"/>
                  <a:cs typeface="+mn-cs"/>
                </a:defRPr>
              </a:lvl8pPr>
              <a:lvl9pPr marL="2332800" algn="l" defTabSz="972000" rtl="0" eaLnBrk="1" latinLnBrk="0" hangingPunct="1">
                <a:defRPr sz="1600" kern="1200">
                  <a:solidFill>
                    <a:schemeClr val="tx1"/>
                  </a:solidFill>
                  <a:latin typeface="+mn-lt"/>
                  <a:ea typeface="+mn-ea"/>
                  <a:cs typeface="+mn-cs"/>
                </a:defRPr>
              </a:lvl9pPr>
            </a:lstStyle>
            <a:p>
              <a:pPr>
                <a:defRPr/>
              </a:pPr>
              <a:r>
                <a:rPr lang="en-DE" sz="1400" kern="0">
                  <a:solidFill>
                    <a:schemeClr val="bg1"/>
                  </a:solidFill>
                </a:rPr>
                <a:t>6</a:t>
              </a:r>
            </a:p>
          </p:txBody>
        </p:sp>
        <p:sp>
          <p:nvSpPr>
            <p:cNvPr id="72" name="TextBox 71">
              <a:extLst>
                <a:ext uri="{FF2B5EF4-FFF2-40B4-BE49-F238E27FC236}">
                  <a16:creationId xmlns:a16="http://schemas.microsoft.com/office/drawing/2014/main" id="{A07E062A-1760-4BF3-9CCA-4BA868C2D7B4}"/>
                </a:ext>
              </a:extLst>
            </p:cNvPr>
            <p:cNvSpPr txBox="1"/>
            <p:nvPr/>
          </p:nvSpPr>
          <p:spPr>
            <a:xfrm>
              <a:off x="5507237" y="3466186"/>
              <a:ext cx="283633" cy="225988"/>
            </a:xfrm>
            <a:prstGeom prst="rect">
              <a:avLst/>
            </a:prstGeom>
            <a:noFill/>
          </p:spPr>
          <p:txBody>
            <a:bodyPr wrap="square" lIns="0" tIns="0" rIns="0" bIns="0" rtlCol="0" anchor="t">
              <a:spAutoFit/>
            </a:bodyPr>
            <a:lstStyle>
              <a:defPPr>
                <a:defRPr lang="en-US"/>
              </a:defPPr>
              <a:lvl1pPr marL="0" algn="l" defTabSz="972000" rtl="0" eaLnBrk="1" latinLnBrk="0" hangingPunct="1">
                <a:defRPr sz="1600" kern="1200">
                  <a:solidFill>
                    <a:schemeClr val="tx1"/>
                  </a:solidFill>
                  <a:latin typeface="+mn-lt"/>
                  <a:ea typeface="+mn-ea"/>
                  <a:cs typeface="+mn-cs"/>
                </a:defRPr>
              </a:lvl1pPr>
              <a:lvl2pPr marL="291600" algn="l" defTabSz="972000" rtl="0" eaLnBrk="1" latinLnBrk="0" hangingPunct="1">
                <a:defRPr sz="1600" kern="1200">
                  <a:solidFill>
                    <a:schemeClr val="tx1"/>
                  </a:solidFill>
                  <a:latin typeface="+mn-lt"/>
                  <a:ea typeface="+mn-ea"/>
                  <a:cs typeface="+mn-cs"/>
                </a:defRPr>
              </a:lvl2pPr>
              <a:lvl3pPr marL="583200" algn="l" defTabSz="972000" rtl="0" eaLnBrk="1" latinLnBrk="0" hangingPunct="1">
                <a:defRPr sz="1600" kern="1200">
                  <a:solidFill>
                    <a:schemeClr val="tx1"/>
                  </a:solidFill>
                  <a:latin typeface="+mn-lt"/>
                  <a:ea typeface="+mn-ea"/>
                  <a:cs typeface="+mn-cs"/>
                </a:defRPr>
              </a:lvl3pPr>
              <a:lvl4pPr marL="874800" algn="l" defTabSz="972000" rtl="0" eaLnBrk="1" latinLnBrk="0" hangingPunct="1">
                <a:defRPr sz="1600" kern="1200">
                  <a:solidFill>
                    <a:schemeClr val="tx1"/>
                  </a:solidFill>
                  <a:latin typeface="+mn-lt"/>
                  <a:ea typeface="+mn-ea"/>
                  <a:cs typeface="+mn-cs"/>
                </a:defRPr>
              </a:lvl4pPr>
              <a:lvl5pPr marL="1166400" algn="l" defTabSz="972000" rtl="0" eaLnBrk="1" latinLnBrk="0" hangingPunct="1">
                <a:defRPr sz="1600" kern="1200">
                  <a:solidFill>
                    <a:schemeClr val="tx1"/>
                  </a:solidFill>
                  <a:latin typeface="+mn-lt"/>
                  <a:ea typeface="+mn-ea"/>
                  <a:cs typeface="+mn-cs"/>
                </a:defRPr>
              </a:lvl5pPr>
              <a:lvl6pPr marL="1458000" algn="l" defTabSz="972000" rtl="0" eaLnBrk="1" latinLnBrk="0" hangingPunct="1">
                <a:defRPr sz="1600" kern="1200">
                  <a:solidFill>
                    <a:schemeClr val="tx1"/>
                  </a:solidFill>
                  <a:latin typeface="+mn-lt"/>
                  <a:ea typeface="+mn-ea"/>
                  <a:cs typeface="+mn-cs"/>
                </a:defRPr>
              </a:lvl6pPr>
              <a:lvl7pPr marL="1749600" algn="l" defTabSz="972000" rtl="0" eaLnBrk="1" latinLnBrk="0" hangingPunct="1">
                <a:defRPr sz="1600" kern="1200">
                  <a:solidFill>
                    <a:schemeClr val="tx1"/>
                  </a:solidFill>
                  <a:latin typeface="+mn-lt"/>
                  <a:ea typeface="+mn-ea"/>
                  <a:cs typeface="+mn-cs"/>
                </a:defRPr>
              </a:lvl7pPr>
              <a:lvl8pPr marL="2041200" algn="l" defTabSz="972000" rtl="0" eaLnBrk="1" latinLnBrk="0" hangingPunct="1">
                <a:defRPr sz="1600" kern="1200">
                  <a:solidFill>
                    <a:schemeClr val="tx1"/>
                  </a:solidFill>
                  <a:latin typeface="+mn-lt"/>
                  <a:ea typeface="+mn-ea"/>
                  <a:cs typeface="+mn-cs"/>
                </a:defRPr>
              </a:lvl8pPr>
              <a:lvl9pPr marL="2332800" algn="l" defTabSz="972000" rtl="0" eaLnBrk="1" latinLnBrk="0" hangingPunct="1">
                <a:defRPr sz="1600" kern="1200">
                  <a:solidFill>
                    <a:schemeClr val="tx1"/>
                  </a:solidFill>
                  <a:latin typeface="+mn-lt"/>
                  <a:ea typeface="+mn-ea"/>
                  <a:cs typeface="+mn-cs"/>
                </a:defRPr>
              </a:lvl9pPr>
            </a:lstStyle>
            <a:p>
              <a:pPr>
                <a:defRPr/>
              </a:pPr>
              <a:r>
                <a:rPr lang="en-DE" sz="1400" kern="0">
                  <a:solidFill>
                    <a:schemeClr val="bg1"/>
                  </a:solidFill>
                </a:rPr>
                <a:t>4</a:t>
              </a:r>
            </a:p>
          </p:txBody>
        </p:sp>
        <p:sp>
          <p:nvSpPr>
            <p:cNvPr id="73" name="TextBox 72">
              <a:extLst>
                <a:ext uri="{FF2B5EF4-FFF2-40B4-BE49-F238E27FC236}">
                  <a16:creationId xmlns:a16="http://schemas.microsoft.com/office/drawing/2014/main" id="{0F5B6402-22A9-4A3E-83FF-2C4A71A6CE16}"/>
                </a:ext>
              </a:extLst>
            </p:cNvPr>
            <p:cNvSpPr txBox="1"/>
            <p:nvPr/>
          </p:nvSpPr>
          <p:spPr>
            <a:xfrm>
              <a:off x="5011937" y="2602586"/>
              <a:ext cx="283633" cy="225988"/>
            </a:xfrm>
            <a:prstGeom prst="rect">
              <a:avLst/>
            </a:prstGeom>
            <a:noFill/>
          </p:spPr>
          <p:txBody>
            <a:bodyPr wrap="square" lIns="0" tIns="0" rIns="0" bIns="0" rtlCol="0" anchor="t">
              <a:spAutoFit/>
            </a:bodyPr>
            <a:lstStyle>
              <a:defPPr>
                <a:defRPr lang="en-US"/>
              </a:defPPr>
              <a:lvl1pPr marL="0" algn="l" defTabSz="972000" rtl="0" eaLnBrk="1" latinLnBrk="0" hangingPunct="1">
                <a:defRPr sz="1600" kern="1200">
                  <a:solidFill>
                    <a:schemeClr val="tx1"/>
                  </a:solidFill>
                  <a:latin typeface="+mn-lt"/>
                  <a:ea typeface="+mn-ea"/>
                  <a:cs typeface="+mn-cs"/>
                </a:defRPr>
              </a:lvl1pPr>
              <a:lvl2pPr marL="291600" algn="l" defTabSz="972000" rtl="0" eaLnBrk="1" latinLnBrk="0" hangingPunct="1">
                <a:defRPr sz="1600" kern="1200">
                  <a:solidFill>
                    <a:schemeClr val="tx1"/>
                  </a:solidFill>
                  <a:latin typeface="+mn-lt"/>
                  <a:ea typeface="+mn-ea"/>
                  <a:cs typeface="+mn-cs"/>
                </a:defRPr>
              </a:lvl2pPr>
              <a:lvl3pPr marL="583200" algn="l" defTabSz="972000" rtl="0" eaLnBrk="1" latinLnBrk="0" hangingPunct="1">
                <a:defRPr sz="1600" kern="1200">
                  <a:solidFill>
                    <a:schemeClr val="tx1"/>
                  </a:solidFill>
                  <a:latin typeface="+mn-lt"/>
                  <a:ea typeface="+mn-ea"/>
                  <a:cs typeface="+mn-cs"/>
                </a:defRPr>
              </a:lvl3pPr>
              <a:lvl4pPr marL="874800" algn="l" defTabSz="972000" rtl="0" eaLnBrk="1" latinLnBrk="0" hangingPunct="1">
                <a:defRPr sz="1600" kern="1200">
                  <a:solidFill>
                    <a:schemeClr val="tx1"/>
                  </a:solidFill>
                  <a:latin typeface="+mn-lt"/>
                  <a:ea typeface="+mn-ea"/>
                  <a:cs typeface="+mn-cs"/>
                </a:defRPr>
              </a:lvl4pPr>
              <a:lvl5pPr marL="1166400" algn="l" defTabSz="972000" rtl="0" eaLnBrk="1" latinLnBrk="0" hangingPunct="1">
                <a:defRPr sz="1600" kern="1200">
                  <a:solidFill>
                    <a:schemeClr val="tx1"/>
                  </a:solidFill>
                  <a:latin typeface="+mn-lt"/>
                  <a:ea typeface="+mn-ea"/>
                  <a:cs typeface="+mn-cs"/>
                </a:defRPr>
              </a:lvl5pPr>
              <a:lvl6pPr marL="1458000" algn="l" defTabSz="972000" rtl="0" eaLnBrk="1" latinLnBrk="0" hangingPunct="1">
                <a:defRPr sz="1600" kern="1200">
                  <a:solidFill>
                    <a:schemeClr val="tx1"/>
                  </a:solidFill>
                  <a:latin typeface="+mn-lt"/>
                  <a:ea typeface="+mn-ea"/>
                  <a:cs typeface="+mn-cs"/>
                </a:defRPr>
              </a:lvl6pPr>
              <a:lvl7pPr marL="1749600" algn="l" defTabSz="972000" rtl="0" eaLnBrk="1" latinLnBrk="0" hangingPunct="1">
                <a:defRPr sz="1600" kern="1200">
                  <a:solidFill>
                    <a:schemeClr val="tx1"/>
                  </a:solidFill>
                  <a:latin typeface="+mn-lt"/>
                  <a:ea typeface="+mn-ea"/>
                  <a:cs typeface="+mn-cs"/>
                </a:defRPr>
              </a:lvl7pPr>
              <a:lvl8pPr marL="2041200" algn="l" defTabSz="972000" rtl="0" eaLnBrk="1" latinLnBrk="0" hangingPunct="1">
                <a:defRPr sz="1600" kern="1200">
                  <a:solidFill>
                    <a:schemeClr val="tx1"/>
                  </a:solidFill>
                  <a:latin typeface="+mn-lt"/>
                  <a:ea typeface="+mn-ea"/>
                  <a:cs typeface="+mn-cs"/>
                </a:defRPr>
              </a:lvl8pPr>
              <a:lvl9pPr marL="2332800" algn="l" defTabSz="972000" rtl="0" eaLnBrk="1" latinLnBrk="0" hangingPunct="1">
                <a:defRPr sz="1600" kern="1200">
                  <a:solidFill>
                    <a:schemeClr val="tx1"/>
                  </a:solidFill>
                  <a:latin typeface="+mn-lt"/>
                  <a:ea typeface="+mn-ea"/>
                  <a:cs typeface="+mn-cs"/>
                </a:defRPr>
              </a:lvl9pPr>
            </a:lstStyle>
            <a:p>
              <a:pPr>
                <a:defRPr/>
              </a:pPr>
              <a:r>
                <a:rPr lang="en-DE" sz="1400" kern="0">
                  <a:solidFill>
                    <a:schemeClr val="bg1"/>
                  </a:solidFill>
                </a:rPr>
                <a:t>5</a:t>
              </a:r>
            </a:p>
          </p:txBody>
        </p:sp>
        <p:sp>
          <p:nvSpPr>
            <p:cNvPr id="74" name="TextBox 73">
              <a:extLst>
                <a:ext uri="{FF2B5EF4-FFF2-40B4-BE49-F238E27FC236}">
                  <a16:creationId xmlns:a16="http://schemas.microsoft.com/office/drawing/2014/main" id="{31CEBB68-6AF5-4F23-B919-A9F05D8E2C01}"/>
                </a:ext>
              </a:extLst>
            </p:cNvPr>
            <p:cNvSpPr txBox="1"/>
            <p:nvPr/>
          </p:nvSpPr>
          <p:spPr>
            <a:xfrm>
              <a:off x="7056108" y="2602586"/>
              <a:ext cx="283633" cy="225988"/>
            </a:xfrm>
            <a:prstGeom prst="rect">
              <a:avLst/>
            </a:prstGeom>
            <a:noFill/>
          </p:spPr>
          <p:txBody>
            <a:bodyPr wrap="square" lIns="0" tIns="0" rIns="0" bIns="0" rtlCol="0" anchor="t">
              <a:spAutoFit/>
            </a:bodyPr>
            <a:lstStyle>
              <a:defPPr>
                <a:defRPr lang="en-US"/>
              </a:defPPr>
              <a:lvl1pPr marL="0" algn="l" defTabSz="972000" rtl="0" eaLnBrk="1" latinLnBrk="0" hangingPunct="1">
                <a:defRPr sz="1600" kern="1200">
                  <a:solidFill>
                    <a:schemeClr val="tx1"/>
                  </a:solidFill>
                  <a:latin typeface="+mn-lt"/>
                  <a:ea typeface="+mn-ea"/>
                  <a:cs typeface="+mn-cs"/>
                </a:defRPr>
              </a:lvl1pPr>
              <a:lvl2pPr marL="291600" algn="l" defTabSz="972000" rtl="0" eaLnBrk="1" latinLnBrk="0" hangingPunct="1">
                <a:defRPr sz="1600" kern="1200">
                  <a:solidFill>
                    <a:schemeClr val="tx1"/>
                  </a:solidFill>
                  <a:latin typeface="+mn-lt"/>
                  <a:ea typeface="+mn-ea"/>
                  <a:cs typeface="+mn-cs"/>
                </a:defRPr>
              </a:lvl2pPr>
              <a:lvl3pPr marL="583200" algn="l" defTabSz="972000" rtl="0" eaLnBrk="1" latinLnBrk="0" hangingPunct="1">
                <a:defRPr sz="1600" kern="1200">
                  <a:solidFill>
                    <a:schemeClr val="tx1"/>
                  </a:solidFill>
                  <a:latin typeface="+mn-lt"/>
                  <a:ea typeface="+mn-ea"/>
                  <a:cs typeface="+mn-cs"/>
                </a:defRPr>
              </a:lvl3pPr>
              <a:lvl4pPr marL="874800" algn="l" defTabSz="972000" rtl="0" eaLnBrk="1" latinLnBrk="0" hangingPunct="1">
                <a:defRPr sz="1600" kern="1200">
                  <a:solidFill>
                    <a:schemeClr val="tx1"/>
                  </a:solidFill>
                  <a:latin typeface="+mn-lt"/>
                  <a:ea typeface="+mn-ea"/>
                  <a:cs typeface="+mn-cs"/>
                </a:defRPr>
              </a:lvl4pPr>
              <a:lvl5pPr marL="1166400" algn="l" defTabSz="972000" rtl="0" eaLnBrk="1" latinLnBrk="0" hangingPunct="1">
                <a:defRPr sz="1600" kern="1200">
                  <a:solidFill>
                    <a:schemeClr val="tx1"/>
                  </a:solidFill>
                  <a:latin typeface="+mn-lt"/>
                  <a:ea typeface="+mn-ea"/>
                  <a:cs typeface="+mn-cs"/>
                </a:defRPr>
              </a:lvl5pPr>
              <a:lvl6pPr marL="1458000" algn="l" defTabSz="972000" rtl="0" eaLnBrk="1" latinLnBrk="0" hangingPunct="1">
                <a:defRPr sz="1600" kern="1200">
                  <a:solidFill>
                    <a:schemeClr val="tx1"/>
                  </a:solidFill>
                  <a:latin typeface="+mn-lt"/>
                  <a:ea typeface="+mn-ea"/>
                  <a:cs typeface="+mn-cs"/>
                </a:defRPr>
              </a:lvl6pPr>
              <a:lvl7pPr marL="1749600" algn="l" defTabSz="972000" rtl="0" eaLnBrk="1" latinLnBrk="0" hangingPunct="1">
                <a:defRPr sz="1600" kern="1200">
                  <a:solidFill>
                    <a:schemeClr val="tx1"/>
                  </a:solidFill>
                  <a:latin typeface="+mn-lt"/>
                  <a:ea typeface="+mn-ea"/>
                  <a:cs typeface="+mn-cs"/>
                </a:defRPr>
              </a:lvl7pPr>
              <a:lvl8pPr marL="2041200" algn="l" defTabSz="972000" rtl="0" eaLnBrk="1" latinLnBrk="0" hangingPunct="1">
                <a:defRPr sz="1600" kern="1200">
                  <a:solidFill>
                    <a:schemeClr val="tx1"/>
                  </a:solidFill>
                  <a:latin typeface="+mn-lt"/>
                  <a:ea typeface="+mn-ea"/>
                  <a:cs typeface="+mn-cs"/>
                </a:defRPr>
              </a:lvl8pPr>
              <a:lvl9pPr marL="2332800" algn="l" defTabSz="972000" rtl="0" eaLnBrk="1" latinLnBrk="0" hangingPunct="1">
                <a:defRPr sz="1600" kern="1200">
                  <a:solidFill>
                    <a:schemeClr val="tx1"/>
                  </a:solidFill>
                  <a:latin typeface="+mn-lt"/>
                  <a:ea typeface="+mn-ea"/>
                  <a:cs typeface="+mn-cs"/>
                </a:defRPr>
              </a:lvl9pPr>
            </a:lstStyle>
            <a:p>
              <a:pPr>
                <a:defRPr/>
              </a:pPr>
              <a:r>
                <a:rPr lang="en-DE" sz="1400" kern="0">
                  <a:solidFill>
                    <a:schemeClr val="bg1"/>
                  </a:solidFill>
                </a:rPr>
                <a:t>2</a:t>
              </a:r>
            </a:p>
          </p:txBody>
        </p:sp>
      </p:grpSp>
      <p:sp>
        <p:nvSpPr>
          <p:cNvPr id="81" name="Content Placeholder 4">
            <a:extLst>
              <a:ext uri="{FF2B5EF4-FFF2-40B4-BE49-F238E27FC236}">
                <a16:creationId xmlns:a16="http://schemas.microsoft.com/office/drawing/2014/main" id="{8C198687-63D6-42C3-9B89-24E26CAC904B}"/>
              </a:ext>
            </a:extLst>
          </p:cNvPr>
          <p:cNvSpPr txBox="1"/>
          <p:nvPr>
            <p:custDataLst>
              <p:tags r:id="rId2"/>
            </p:custDataLst>
          </p:nvPr>
        </p:nvSpPr>
        <p:spPr>
          <a:xfrm>
            <a:off x="4540800" y="1639009"/>
            <a:ext cx="6762543" cy="2139915"/>
          </a:xfrm>
          <a:prstGeom prst="rect">
            <a:avLst/>
          </a:prstGeom>
        </p:spPr>
        <p:txBody>
          <a:bodyPr vert="horz" lIns="0" tIns="0" rIns="0" bIns="0" rtlCol="0">
            <a:noAutofit/>
          </a:bodyPr>
          <a:lstStyle>
            <a:defPPr>
              <a:defRPr lang="en-US"/>
            </a:defPPr>
            <a:lvl1pPr marL="0" indent="0" algn="l" defTabSz="914377" rtl="0" eaLnBrk="1" latinLnBrk="0" hangingPunct="1">
              <a:lnSpc>
                <a:spcPct val="120000"/>
              </a:lnSpc>
              <a:spcBef>
                <a:spcPts val="600"/>
              </a:spcBef>
              <a:spcAft>
                <a:spcPts val="600"/>
              </a:spcAft>
              <a:buFontTx/>
              <a:buNone/>
              <a:defRPr sz="1700" kern="1200">
                <a:solidFill>
                  <a:schemeClr val="tx2"/>
                </a:solidFill>
                <a:latin typeface="+mn-lt"/>
                <a:ea typeface="+mn-ea"/>
                <a:cs typeface="+mn-cs"/>
              </a:defRPr>
            </a:lvl1pPr>
            <a:lvl2pPr marL="287338" indent="-287338" algn="l" defTabSz="914377" rtl="0" eaLnBrk="1" latinLnBrk="0" hangingPunct="1">
              <a:lnSpc>
                <a:spcPct val="120000"/>
              </a:lnSpc>
              <a:spcBef>
                <a:spcPct val="0"/>
              </a:spcBef>
              <a:spcAft>
                <a:spcPts val="600"/>
              </a:spcAft>
              <a:buClr>
                <a:schemeClr val="tx2"/>
              </a:buClr>
              <a:buFont typeface="Wingdings" panose="05000000000000000000" pitchFamily="2" charset="2"/>
              <a:buChar char="§"/>
              <a:defRPr sz="1700" kern="1200">
                <a:solidFill>
                  <a:schemeClr val="tx2"/>
                </a:solidFill>
                <a:latin typeface="+mn-lt"/>
                <a:ea typeface="+mn-ea"/>
                <a:cs typeface="+mn-cs"/>
              </a:defRPr>
            </a:lvl2pPr>
            <a:lvl3pPr marL="569913" indent="-277813" algn="l" defTabSz="914377" rtl="0" eaLnBrk="1" latinLnBrk="0" hangingPunct="1">
              <a:lnSpc>
                <a:spcPct val="120000"/>
              </a:lnSpc>
              <a:spcBef>
                <a:spcPct val="0"/>
              </a:spcBef>
              <a:spcAft>
                <a:spcPts val="600"/>
              </a:spcAft>
              <a:buClr>
                <a:schemeClr val="tx2"/>
              </a:buClr>
              <a:buFont typeface="Arial" panose="020B0604020202020204" pitchFamily="34" charset="0"/>
              <a:buChar char="–"/>
              <a:defRPr sz="1700" kern="1200">
                <a:solidFill>
                  <a:schemeClr val="tx2"/>
                </a:solidFill>
                <a:latin typeface="+mn-lt"/>
                <a:ea typeface="+mn-ea"/>
                <a:cs typeface="+mn-cs"/>
              </a:defRPr>
            </a:lvl3pPr>
            <a:lvl4pPr marL="800100" indent="-230188" algn="l" defTabSz="914377" rtl="0" eaLnBrk="1" latinLnBrk="0" hangingPunct="1">
              <a:lnSpc>
                <a:spcPct val="120000"/>
              </a:lnSpc>
              <a:spcBef>
                <a:spcPct val="0"/>
              </a:spcBef>
              <a:buClr>
                <a:schemeClr val="tx2"/>
              </a:buClr>
              <a:buFont typeface="Arial" panose="020B0604020202020204" pitchFamily="34" charset="0"/>
              <a:buChar char="•"/>
              <a:defRPr sz="1500" kern="1200">
                <a:solidFill>
                  <a:schemeClr val="tx2"/>
                </a:solidFill>
                <a:latin typeface="+mn-lt"/>
                <a:ea typeface="+mn-ea"/>
                <a:cs typeface="+mn-cs"/>
              </a:defRPr>
            </a:lvl4pPr>
            <a:lvl5pPr marL="0" indent="0" algn="l" defTabSz="914377" rtl="0" eaLnBrk="1" latinLnBrk="0" hangingPunct="1">
              <a:lnSpc>
                <a:spcPct val="100000"/>
              </a:lnSpc>
              <a:spcBef>
                <a:spcPts val="400"/>
              </a:spcBef>
              <a:buClr>
                <a:schemeClr val="tx2"/>
              </a:buClr>
              <a:buFont typeface="+mj-lt"/>
              <a:buNone/>
              <a:defRPr sz="1000" b="1" kern="1200">
                <a:solidFill>
                  <a:schemeClr val="tx2"/>
                </a:solidFill>
                <a:latin typeface="+mn-lt"/>
                <a:ea typeface="+mn-ea"/>
                <a:cs typeface="+mn-cs"/>
              </a:defRPr>
            </a:lvl5pPr>
            <a:lvl6pPr marL="292608" indent="-292608" algn="l" defTabSz="914377" rtl="0" eaLnBrk="1" latinLnBrk="0" hangingPunct="1">
              <a:lnSpc>
                <a:spcPct val="120000"/>
              </a:lnSpc>
              <a:spcBef>
                <a:spcPct val="0"/>
              </a:spcBef>
              <a:buFont typeface="+mj-lt"/>
              <a:buAutoNum type="arabicPeriod"/>
              <a:defRPr sz="1700" kern="1200">
                <a:solidFill>
                  <a:schemeClr val="tx2"/>
                </a:solidFill>
                <a:latin typeface="+mn-lt"/>
                <a:ea typeface="+mn-ea"/>
                <a:cs typeface="+mn-cs"/>
              </a:defRPr>
            </a:lvl6pPr>
            <a:lvl7pPr marL="585216" indent="-292608" algn="l" defTabSz="914377" rtl="0" eaLnBrk="1" latinLnBrk="0" hangingPunct="1">
              <a:lnSpc>
                <a:spcPct val="120000"/>
              </a:lnSpc>
              <a:spcBef>
                <a:spcPct val="0"/>
              </a:spcBef>
              <a:buFont typeface="+mj-lt"/>
              <a:buAutoNum type="alphaLcParenR"/>
              <a:defRPr sz="1700" kern="1200">
                <a:solidFill>
                  <a:schemeClr val="tx2"/>
                </a:solidFill>
                <a:latin typeface="+mn-lt"/>
                <a:ea typeface="+mn-ea"/>
                <a:cs typeface="+mn-cs"/>
              </a:defRPr>
            </a:lvl7pPr>
            <a:lvl8pPr marL="292608" indent="-292608" algn="l" defTabSz="914377" rtl="0" eaLnBrk="1" latinLnBrk="0" hangingPunct="1">
              <a:lnSpc>
                <a:spcPct val="120000"/>
              </a:lnSpc>
              <a:spcBef>
                <a:spcPct val="0"/>
              </a:spcBef>
              <a:buClr>
                <a:schemeClr val="tx2"/>
              </a:buClr>
              <a:buSzPct val="85000"/>
              <a:buFont typeface="Segoe MDL2 Assets" panose="050A0102010101010101" pitchFamily="18" charset="0"/>
              <a:buChar char=""/>
              <a:defRPr sz="1700" kern="1200">
                <a:solidFill>
                  <a:schemeClr val="tx2"/>
                </a:solidFill>
                <a:latin typeface="+mn-lt"/>
                <a:ea typeface="+mn-ea"/>
                <a:cs typeface="+mn-cs"/>
              </a:defRPr>
            </a:lvl8pPr>
            <a:lvl9pPr marL="285750" indent="-285750" algn="l" defTabSz="914377" rtl="0" eaLnBrk="1" latinLnBrk="0" hangingPunct="1">
              <a:lnSpc>
                <a:spcPct val="120000"/>
              </a:lnSpc>
              <a:spcBef>
                <a:spcPct val="0"/>
              </a:spcBef>
              <a:buClr>
                <a:schemeClr val="tx2"/>
              </a:buClr>
              <a:buSzPct val="85000"/>
              <a:buFont typeface="Segoe MDL2 Assets" panose="050A0102010101010101" pitchFamily="18" charset="0"/>
              <a:buChar char=""/>
              <a:defRPr sz="1700" kern="1200">
                <a:solidFill>
                  <a:schemeClr val="tx2"/>
                </a:solidFill>
                <a:latin typeface="+mn-lt"/>
                <a:ea typeface="+mn-ea"/>
                <a:cs typeface="+mn-cs"/>
              </a:defRPr>
            </a:lvl9pPr>
          </a:lstStyle>
          <a:p>
            <a:pPr>
              <a:spcBef>
                <a:spcPct val="0"/>
              </a:spcBef>
              <a:spcAft>
                <a:spcPct val="0"/>
              </a:spcAft>
              <a:buSzTx/>
            </a:pPr>
            <a:r>
              <a:rPr lang="en-US" sz="1800" b="1" dirty="0">
                <a:solidFill>
                  <a:schemeClr val="bg1"/>
                </a:solidFill>
              </a:rPr>
              <a:t>Use ARIS Simulation as a central, trusted decision layer to:</a:t>
            </a:r>
          </a:p>
          <a:p>
            <a:pPr marL="285750" indent="-285750">
              <a:spcBef>
                <a:spcPct val="0"/>
              </a:spcBef>
              <a:spcAft>
                <a:spcPct val="0"/>
              </a:spcAft>
              <a:buClr>
                <a:schemeClr val="bg1">
                  <a:lumMod val="85000"/>
                </a:schemeClr>
              </a:buClr>
              <a:buSzPct val="130000"/>
              <a:buFont typeface="Crimson Pro" pitchFamily="2" charset="0"/>
              <a:buChar char="›"/>
            </a:pPr>
            <a:r>
              <a:rPr lang="en-US" sz="1600" dirty="0">
                <a:solidFill>
                  <a:schemeClr val="bg1"/>
                </a:solidFill>
              </a:rPr>
              <a:t>Predict performance and cost outcomes under realistic conditions.</a:t>
            </a:r>
          </a:p>
          <a:p>
            <a:pPr marL="285750" indent="-285750">
              <a:spcBef>
                <a:spcPct val="0"/>
              </a:spcBef>
              <a:spcAft>
                <a:spcPct val="0"/>
              </a:spcAft>
              <a:buClr>
                <a:schemeClr val="bg1">
                  <a:lumMod val="85000"/>
                </a:schemeClr>
              </a:buClr>
              <a:buSzPct val="130000"/>
              <a:buFont typeface="Crimson Pro" pitchFamily="2" charset="0"/>
              <a:buChar char="›"/>
            </a:pPr>
            <a:r>
              <a:rPr lang="en-US" sz="1600" dirty="0">
                <a:solidFill>
                  <a:schemeClr val="bg1"/>
                </a:solidFill>
              </a:rPr>
              <a:t>Compare redesign scenarios using a consistent model and data.</a:t>
            </a:r>
          </a:p>
          <a:p>
            <a:pPr marL="285750" indent="-285750">
              <a:spcBef>
                <a:spcPct val="0"/>
              </a:spcBef>
              <a:spcAft>
                <a:spcPct val="0"/>
              </a:spcAft>
              <a:buClr>
                <a:schemeClr val="bg1">
                  <a:lumMod val="85000"/>
                </a:schemeClr>
              </a:buClr>
              <a:buSzPct val="130000"/>
              <a:buFont typeface="Crimson Pro" pitchFamily="2" charset="0"/>
              <a:buChar char="›"/>
            </a:pPr>
            <a:r>
              <a:rPr lang="en-US" sz="1600" dirty="0">
                <a:solidFill>
                  <a:schemeClr val="bg1"/>
                </a:solidFill>
              </a:rPr>
              <a:t>Provide evidence that supports a formal investment decision and a phased adoption roadmap.</a:t>
            </a:r>
            <a:endParaRPr lang="en-DE" sz="1600" dirty="0">
              <a:solidFill>
                <a:schemeClr val="bg1"/>
              </a:solidFill>
            </a:endParaRPr>
          </a:p>
        </p:txBody>
      </p:sp>
      <p:pic>
        <p:nvPicPr>
          <p:cNvPr id="82" name="Graphic 81">
            <a:extLst>
              <a:ext uri="{FF2B5EF4-FFF2-40B4-BE49-F238E27FC236}">
                <a16:creationId xmlns:a16="http://schemas.microsoft.com/office/drawing/2014/main" id="{A3AD8E2C-AD34-4FC1-B020-05FE1BB4DE79}"/>
              </a:ext>
            </a:extLst>
          </p:cNvPr>
          <p:cNvPicPr>
            <a:picLocks noChangeAspect="1"/>
          </p:cNvPicPr>
          <p:nvPr>
            <p:custDataLst>
              <p:tags r:id="rId3"/>
            </p:custDataLst>
          </p:nvPr>
        </p:nvPicPr>
        <p:blipFill>
          <a:blip r:embed="rId6">
            <a:extLst>
              <a:ext uri="{96DAC541-7B7A-43D3-8B79-37D633B846F1}">
                <asvg:svgBlip xmlns:asvg="http://schemas.microsoft.com/office/drawing/2016/SVG/main" r:embed="rId7"/>
              </a:ext>
            </a:extLst>
          </a:blip>
          <a:stretch>
            <a:fillRect/>
          </a:stretch>
        </p:blipFill>
        <p:spPr>
          <a:xfrm>
            <a:off x="2643259" y="2444925"/>
            <a:ext cx="580960" cy="510112"/>
          </a:xfrm>
          <a:prstGeom prst="rect">
            <a:avLst/>
          </a:prstGeom>
        </p:spPr>
      </p:pic>
      <p:sp>
        <p:nvSpPr>
          <p:cNvPr id="83" name="Title 82">
            <a:extLst>
              <a:ext uri="{FF2B5EF4-FFF2-40B4-BE49-F238E27FC236}">
                <a16:creationId xmlns:a16="http://schemas.microsoft.com/office/drawing/2014/main" id="{849D33BA-89C4-42F8-9E0D-32C18200E6C1}"/>
              </a:ext>
            </a:extLst>
          </p:cNvPr>
          <p:cNvSpPr>
            <a:spLocks noGrp="1"/>
          </p:cNvSpPr>
          <p:nvPr>
            <p:ph type="title"/>
          </p:nvPr>
        </p:nvSpPr>
        <p:spPr/>
        <p:txBody>
          <a:bodyPr/>
          <a:lstStyle/>
          <a:p>
            <a:r>
              <a:rPr lang="en-US" dirty="0"/>
              <a:t>Use Case: Evidence-Based Automation Choice</a:t>
            </a:r>
            <a:endParaRPr lang="en-DE" dirty="0"/>
          </a:p>
        </p:txBody>
      </p:sp>
      <p:sp>
        <p:nvSpPr>
          <p:cNvPr id="8" name="Footer Placeholder 7">
            <a:extLst>
              <a:ext uri="{FF2B5EF4-FFF2-40B4-BE49-F238E27FC236}">
                <a16:creationId xmlns:a16="http://schemas.microsoft.com/office/drawing/2014/main" id="{046DE18E-8FFD-236B-6572-EFE29B229A96}"/>
              </a:ext>
            </a:extLst>
          </p:cNvPr>
          <p:cNvSpPr>
            <a:spLocks noGrp="1"/>
          </p:cNvSpPr>
          <p:nvPr>
            <p:ph type="ftr" sz="quarter" idx="13"/>
          </p:nvPr>
        </p:nvSpPr>
        <p:spPr/>
        <p:txBody>
          <a:bodyPr/>
          <a:lstStyle/>
          <a:p>
            <a:r>
              <a:rPr lang="en-DE"/>
              <a:t>© 2025 SAG ARIS GmbH. All rights reserved.</a:t>
            </a:r>
          </a:p>
        </p:txBody>
      </p:sp>
      <p:sp>
        <p:nvSpPr>
          <p:cNvPr id="7" name="Slide Number Placeholder 6">
            <a:extLst>
              <a:ext uri="{FF2B5EF4-FFF2-40B4-BE49-F238E27FC236}">
                <a16:creationId xmlns:a16="http://schemas.microsoft.com/office/drawing/2014/main" id="{0D7B2250-8497-7E54-1919-7F5BE6438C86}"/>
              </a:ext>
            </a:extLst>
          </p:cNvPr>
          <p:cNvSpPr>
            <a:spLocks noGrp="1"/>
          </p:cNvSpPr>
          <p:nvPr>
            <p:ph type="sldNum" sz="quarter" idx="14"/>
          </p:nvPr>
        </p:nvSpPr>
        <p:spPr/>
        <p:txBody>
          <a:bodyPr/>
          <a:lstStyle/>
          <a:p>
            <a:fld id="{22FF84AA-2C76-4AF1-8502-73D25D47F37C}" type="slidenum">
              <a:rPr lang="en-DE" noProof="0" smtClean="0"/>
              <a:pPr/>
              <a:t>8</a:t>
            </a:fld>
            <a:endParaRPr lang="en-DE" noProof="0"/>
          </a:p>
        </p:txBody>
      </p:sp>
      <p:sp>
        <p:nvSpPr>
          <p:cNvPr id="84" name="MIO_CONVERT_SLIDES_SUBTITLE">
            <a:extLst>
              <a:ext uri="{FF2B5EF4-FFF2-40B4-BE49-F238E27FC236}">
                <a16:creationId xmlns:a16="http://schemas.microsoft.com/office/drawing/2014/main" id="{7B2E71CB-478C-4FF3-AF6A-BA4778D6C341}"/>
              </a:ext>
            </a:extLst>
          </p:cNvPr>
          <p:cNvSpPr>
            <a:spLocks noGrp="1"/>
          </p:cNvSpPr>
          <p:nvPr>
            <p:ph type="subTitle" sz="quarter" idx="1"/>
          </p:nvPr>
        </p:nvSpPr>
        <p:spPr/>
        <p:txBody>
          <a:bodyPr/>
          <a:lstStyle/>
          <a:p>
            <a:r>
              <a:rPr lang="en-US" dirty="0"/>
              <a:t>The Way Forward</a:t>
            </a:r>
            <a:endParaRPr lang="en-DE" dirty="0"/>
          </a:p>
        </p:txBody>
      </p:sp>
      <p:grpSp>
        <p:nvGrpSpPr>
          <p:cNvPr id="2" name="Group 1">
            <a:extLst>
              <a:ext uri="{FF2B5EF4-FFF2-40B4-BE49-F238E27FC236}">
                <a16:creationId xmlns:a16="http://schemas.microsoft.com/office/drawing/2014/main" id="{223016F7-86EF-5828-B22C-52D0C28E090B}"/>
              </a:ext>
            </a:extLst>
          </p:cNvPr>
          <p:cNvGrpSpPr/>
          <p:nvPr/>
        </p:nvGrpSpPr>
        <p:grpSpPr>
          <a:xfrm>
            <a:off x="555600" y="4266176"/>
            <a:ext cx="1263600" cy="1263600"/>
            <a:chOff x="4930775" y="1601788"/>
            <a:chExt cx="2336800" cy="2330450"/>
          </a:xfrm>
          <a:solidFill>
            <a:schemeClr val="bg2"/>
          </a:solidFill>
          <a:effectLst/>
        </p:grpSpPr>
        <p:sp>
          <p:nvSpPr>
            <p:cNvPr id="3" name="Freeform 5">
              <a:extLst>
                <a:ext uri="{FF2B5EF4-FFF2-40B4-BE49-F238E27FC236}">
                  <a16:creationId xmlns:a16="http://schemas.microsoft.com/office/drawing/2014/main" id="{CB235CC8-87FA-2B87-28C8-20CFAEC97756}"/>
                </a:ext>
              </a:extLst>
            </p:cNvPr>
            <p:cNvSpPr/>
            <p:nvPr/>
          </p:nvSpPr>
          <p:spPr bwMode="auto">
            <a:xfrm>
              <a:off x="6183313" y="3249613"/>
              <a:ext cx="884238" cy="682625"/>
            </a:xfrm>
            <a:custGeom>
              <a:avLst/>
              <a:gdLst>
                <a:gd name="T0" fmla="*/ 93 w 141"/>
                <a:gd name="T1" fmla="*/ 0 h 109"/>
                <a:gd name="T2" fmla="*/ 141 w 141"/>
                <a:gd name="T3" fmla="*/ 28 h 109"/>
                <a:gd name="T4" fmla="*/ 0 w 141"/>
                <a:gd name="T5" fmla="*/ 109 h 109"/>
                <a:gd name="T6" fmla="*/ 0 w 141"/>
                <a:gd name="T7" fmla="*/ 54 h 109"/>
                <a:gd name="T8" fmla="*/ 93 w 141"/>
                <a:gd name="T9" fmla="*/ 0 h 109"/>
              </a:gdLst>
              <a:ahLst/>
              <a:cxnLst>
                <a:cxn ang="0">
                  <a:pos x="T0" y="T1"/>
                </a:cxn>
                <a:cxn ang="0">
                  <a:pos x="T2" y="T3"/>
                </a:cxn>
                <a:cxn ang="0">
                  <a:pos x="T4" y="T5"/>
                </a:cxn>
                <a:cxn ang="0">
                  <a:pos x="T6" y="T7"/>
                </a:cxn>
                <a:cxn ang="0">
                  <a:pos x="T8" y="T9"/>
                </a:cxn>
              </a:cxnLst>
              <a:rect l="0" t="0" r="r" b="b"/>
              <a:pathLst>
                <a:path w="141" h="109">
                  <a:moveTo>
                    <a:pt x="93" y="0"/>
                  </a:moveTo>
                  <a:cubicBezTo>
                    <a:pt x="141" y="28"/>
                    <a:pt x="141" y="28"/>
                    <a:pt x="141" y="28"/>
                  </a:cubicBezTo>
                  <a:cubicBezTo>
                    <a:pt x="110" y="74"/>
                    <a:pt x="59" y="105"/>
                    <a:pt x="0" y="109"/>
                  </a:cubicBezTo>
                  <a:cubicBezTo>
                    <a:pt x="0" y="54"/>
                    <a:pt x="0" y="54"/>
                    <a:pt x="0" y="54"/>
                  </a:cubicBezTo>
                  <a:cubicBezTo>
                    <a:pt x="38" y="50"/>
                    <a:pt x="72" y="30"/>
                    <a:pt x="93" y="0"/>
                  </a:cubicBezTo>
                  <a:close/>
                </a:path>
              </a:pathLst>
            </a:custGeom>
            <a:solidFill>
              <a:srgbClr val="E6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72000" rtl="0" eaLnBrk="1" latinLnBrk="0" hangingPunct="1">
                <a:defRPr sz="1600" kern="1200">
                  <a:solidFill>
                    <a:schemeClr val="tx1"/>
                  </a:solidFill>
                  <a:latin typeface="+mn-lt"/>
                  <a:ea typeface="+mn-ea"/>
                  <a:cs typeface="+mn-cs"/>
                </a:defRPr>
              </a:lvl1pPr>
              <a:lvl2pPr marL="291600" algn="l" defTabSz="972000" rtl="0" eaLnBrk="1" latinLnBrk="0" hangingPunct="1">
                <a:defRPr sz="1600" kern="1200">
                  <a:solidFill>
                    <a:schemeClr val="tx1"/>
                  </a:solidFill>
                  <a:latin typeface="+mn-lt"/>
                  <a:ea typeface="+mn-ea"/>
                  <a:cs typeface="+mn-cs"/>
                </a:defRPr>
              </a:lvl2pPr>
              <a:lvl3pPr marL="583200" algn="l" defTabSz="972000" rtl="0" eaLnBrk="1" latinLnBrk="0" hangingPunct="1">
                <a:defRPr sz="1600" kern="1200">
                  <a:solidFill>
                    <a:schemeClr val="tx1"/>
                  </a:solidFill>
                  <a:latin typeface="+mn-lt"/>
                  <a:ea typeface="+mn-ea"/>
                  <a:cs typeface="+mn-cs"/>
                </a:defRPr>
              </a:lvl3pPr>
              <a:lvl4pPr marL="874800" algn="l" defTabSz="972000" rtl="0" eaLnBrk="1" latinLnBrk="0" hangingPunct="1">
                <a:defRPr sz="1600" kern="1200">
                  <a:solidFill>
                    <a:schemeClr val="tx1"/>
                  </a:solidFill>
                  <a:latin typeface="+mn-lt"/>
                  <a:ea typeface="+mn-ea"/>
                  <a:cs typeface="+mn-cs"/>
                </a:defRPr>
              </a:lvl4pPr>
              <a:lvl5pPr marL="1166400" algn="l" defTabSz="972000" rtl="0" eaLnBrk="1" latinLnBrk="0" hangingPunct="1">
                <a:defRPr sz="1600" kern="1200">
                  <a:solidFill>
                    <a:schemeClr val="tx1"/>
                  </a:solidFill>
                  <a:latin typeface="+mn-lt"/>
                  <a:ea typeface="+mn-ea"/>
                  <a:cs typeface="+mn-cs"/>
                </a:defRPr>
              </a:lvl5pPr>
              <a:lvl6pPr marL="1458000" algn="l" defTabSz="972000" rtl="0" eaLnBrk="1" latinLnBrk="0" hangingPunct="1">
                <a:defRPr sz="1600" kern="1200">
                  <a:solidFill>
                    <a:schemeClr val="tx1"/>
                  </a:solidFill>
                  <a:latin typeface="+mn-lt"/>
                  <a:ea typeface="+mn-ea"/>
                  <a:cs typeface="+mn-cs"/>
                </a:defRPr>
              </a:lvl6pPr>
              <a:lvl7pPr marL="1749600" algn="l" defTabSz="972000" rtl="0" eaLnBrk="1" latinLnBrk="0" hangingPunct="1">
                <a:defRPr sz="1600" kern="1200">
                  <a:solidFill>
                    <a:schemeClr val="tx1"/>
                  </a:solidFill>
                  <a:latin typeface="+mn-lt"/>
                  <a:ea typeface="+mn-ea"/>
                  <a:cs typeface="+mn-cs"/>
                </a:defRPr>
              </a:lvl7pPr>
              <a:lvl8pPr marL="2041200" algn="l" defTabSz="972000" rtl="0" eaLnBrk="1" latinLnBrk="0" hangingPunct="1">
                <a:defRPr sz="1600" kern="1200">
                  <a:solidFill>
                    <a:schemeClr val="tx1"/>
                  </a:solidFill>
                  <a:latin typeface="+mn-lt"/>
                  <a:ea typeface="+mn-ea"/>
                  <a:cs typeface="+mn-cs"/>
                </a:defRPr>
              </a:lvl8pPr>
              <a:lvl9pPr marL="2332800" algn="l" defTabSz="972000" rtl="0" eaLnBrk="1" latinLnBrk="0" hangingPunct="1">
                <a:defRPr sz="1600" kern="1200">
                  <a:solidFill>
                    <a:schemeClr val="tx1"/>
                  </a:solidFill>
                  <a:latin typeface="+mn-lt"/>
                  <a:ea typeface="+mn-ea"/>
                  <a:cs typeface="+mn-cs"/>
                </a:defRPr>
              </a:lvl9pPr>
            </a:lstStyle>
            <a:p>
              <a:endParaRPr lang="en-DE" sz="2489">
                <a:solidFill>
                  <a:prstClr val="black"/>
                </a:solidFill>
              </a:endParaRPr>
            </a:p>
          </p:txBody>
        </p:sp>
        <p:sp>
          <p:nvSpPr>
            <p:cNvPr id="4" name="Freeform 6">
              <a:extLst>
                <a:ext uri="{FF2B5EF4-FFF2-40B4-BE49-F238E27FC236}">
                  <a16:creationId xmlns:a16="http://schemas.microsoft.com/office/drawing/2014/main" id="{71DC25EB-AB8C-5B17-AA3D-9634D4551BB1}"/>
                </a:ext>
              </a:extLst>
            </p:cNvPr>
            <p:cNvSpPr/>
            <p:nvPr/>
          </p:nvSpPr>
          <p:spPr bwMode="auto">
            <a:xfrm>
              <a:off x="6183313" y="1601788"/>
              <a:ext cx="884238" cy="682625"/>
            </a:xfrm>
            <a:custGeom>
              <a:avLst/>
              <a:gdLst>
                <a:gd name="T0" fmla="*/ 0 w 141"/>
                <a:gd name="T1" fmla="*/ 55 h 109"/>
                <a:gd name="T2" fmla="*/ 0 w 141"/>
                <a:gd name="T3" fmla="*/ 0 h 109"/>
                <a:gd name="T4" fmla="*/ 141 w 141"/>
                <a:gd name="T5" fmla="*/ 82 h 109"/>
                <a:gd name="T6" fmla="*/ 93 w 141"/>
                <a:gd name="T7" fmla="*/ 109 h 109"/>
                <a:gd name="T8" fmla="*/ 0 w 141"/>
                <a:gd name="T9" fmla="*/ 55 h 109"/>
              </a:gdLst>
              <a:ahLst/>
              <a:cxnLst>
                <a:cxn ang="0">
                  <a:pos x="T0" y="T1"/>
                </a:cxn>
                <a:cxn ang="0">
                  <a:pos x="T2" y="T3"/>
                </a:cxn>
                <a:cxn ang="0">
                  <a:pos x="T4" y="T5"/>
                </a:cxn>
                <a:cxn ang="0">
                  <a:pos x="T6" y="T7"/>
                </a:cxn>
                <a:cxn ang="0">
                  <a:pos x="T8" y="T9"/>
                </a:cxn>
              </a:cxnLst>
              <a:rect l="0" t="0" r="r" b="b"/>
              <a:pathLst>
                <a:path w="141" h="109">
                  <a:moveTo>
                    <a:pt x="0" y="55"/>
                  </a:moveTo>
                  <a:cubicBezTo>
                    <a:pt x="0" y="0"/>
                    <a:pt x="0" y="0"/>
                    <a:pt x="0" y="0"/>
                  </a:cubicBezTo>
                  <a:cubicBezTo>
                    <a:pt x="59" y="4"/>
                    <a:pt x="110" y="36"/>
                    <a:pt x="141" y="82"/>
                  </a:cubicBezTo>
                  <a:cubicBezTo>
                    <a:pt x="93" y="109"/>
                    <a:pt x="93" y="109"/>
                    <a:pt x="93" y="109"/>
                  </a:cubicBezTo>
                  <a:cubicBezTo>
                    <a:pt x="72" y="79"/>
                    <a:pt x="38" y="59"/>
                    <a:pt x="0" y="5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72000" rtl="0" eaLnBrk="1" latinLnBrk="0" hangingPunct="1">
                <a:defRPr sz="1600" kern="1200">
                  <a:solidFill>
                    <a:schemeClr val="tx1"/>
                  </a:solidFill>
                  <a:latin typeface="+mn-lt"/>
                  <a:ea typeface="+mn-ea"/>
                  <a:cs typeface="+mn-cs"/>
                </a:defRPr>
              </a:lvl1pPr>
              <a:lvl2pPr marL="291600" algn="l" defTabSz="972000" rtl="0" eaLnBrk="1" latinLnBrk="0" hangingPunct="1">
                <a:defRPr sz="1600" kern="1200">
                  <a:solidFill>
                    <a:schemeClr val="tx1"/>
                  </a:solidFill>
                  <a:latin typeface="+mn-lt"/>
                  <a:ea typeface="+mn-ea"/>
                  <a:cs typeface="+mn-cs"/>
                </a:defRPr>
              </a:lvl2pPr>
              <a:lvl3pPr marL="583200" algn="l" defTabSz="972000" rtl="0" eaLnBrk="1" latinLnBrk="0" hangingPunct="1">
                <a:defRPr sz="1600" kern="1200">
                  <a:solidFill>
                    <a:schemeClr val="tx1"/>
                  </a:solidFill>
                  <a:latin typeface="+mn-lt"/>
                  <a:ea typeface="+mn-ea"/>
                  <a:cs typeface="+mn-cs"/>
                </a:defRPr>
              </a:lvl3pPr>
              <a:lvl4pPr marL="874800" algn="l" defTabSz="972000" rtl="0" eaLnBrk="1" latinLnBrk="0" hangingPunct="1">
                <a:defRPr sz="1600" kern="1200">
                  <a:solidFill>
                    <a:schemeClr val="tx1"/>
                  </a:solidFill>
                  <a:latin typeface="+mn-lt"/>
                  <a:ea typeface="+mn-ea"/>
                  <a:cs typeface="+mn-cs"/>
                </a:defRPr>
              </a:lvl4pPr>
              <a:lvl5pPr marL="1166400" algn="l" defTabSz="972000" rtl="0" eaLnBrk="1" latinLnBrk="0" hangingPunct="1">
                <a:defRPr sz="1600" kern="1200">
                  <a:solidFill>
                    <a:schemeClr val="tx1"/>
                  </a:solidFill>
                  <a:latin typeface="+mn-lt"/>
                  <a:ea typeface="+mn-ea"/>
                  <a:cs typeface="+mn-cs"/>
                </a:defRPr>
              </a:lvl5pPr>
              <a:lvl6pPr marL="1458000" algn="l" defTabSz="972000" rtl="0" eaLnBrk="1" latinLnBrk="0" hangingPunct="1">
                <a:defRPr sz="1600" kern="1200">
                  <a:solidFill>
                    <a:schemeClr val="tx1"/>
                  </a:solidFill>
                  <a:latin typeface="+mn-lt"/>
                  <a:ea typeface="+mn-ea"/>
                  <a:cs typeface="+mn-cs"/>
                </a:defRPr>
              </a:lvl6pPr>
              <a:lvl7pPr marL="1749600" algn="l" defTabSz="972000" rtl="0" eaLnBrk="1" latinLnBrk="0" hangingPunct="1">
                <a:defRPr sz="1600" kern="1200">
                  <a:solidFill>
                    <a:schemeClr val="tx1"/>
                  </a:solidFill>
                  <a:latin typeface="+mn-lt"/>
                  <a:ea typeface="+mn-ea"/>
                  <a:cs typeface="+mn-cs"/>
                </a:defRPr>
              </a:lvl7pPr>
              <a:lvl8pPr marL="2041200" algn="l" defTabSz="972000" rtl="0" eaLnBrk="1" latinLnBrk="0" hangingPunct="1">
                <a:defRPr sz="1600" kern="1200">
                  <a:solidFill>
                    <a:schemeClr val="tx1"/>
                  </a:solidFill>
                  <a:latin typeface="+mn-lt"/>
                  <a:ea typeface="+mn-ea"/>
                  <a:cs typeface="+mn-cs"/>
                </a:defRPr>
              </a:lvl8pPr>
              <a:lvl9pPr marL="2332800" algn="l" defTabSz="972000" rtl="0" eaLnBrk="1" latinLnBrk="0" hangingPunct="1">
                <a:defRPr sz="1600" kern="1200">
                  <a:solidFill>
                    <a:schemeClr val="tx1"/>
                  </a:solidFill>
                  <a:latin typeface="+mn-lt"/>
                  <a:ea typeface="+mn-ea"/>
                  <a:cs typeface="+mn-cs"/>
                </a:defRPr>
              </a:lvl9pPr>
            </a:lstStyle>
            <a:p>
              <a:endParaRPr lang="en-DE" sz="2489">
                <a:solidFill>
                  <a:prstClr val="black"/>
                </a:solidFill>
              </a:endParaRPr>
            </a:p>
          </p:txBody>
        </p:sp>
        <p:sp>
          <p:nvSpPr>
            <p:cNvPr id="5" name="Freeform 7">
              <a:extLst>
                <a:ext uri="{FF2B5EF4-FFF2-40B4-BE49-F238E27FC236}">
                  <a16:creationId xmlns:a16="http://schemas.microsoft.com/office/drawing/2014/main" id="{D9ADCB8F-80FE-FD6C-4740-6A200E747924}"/>
                </a:ext>
              </a:extLst>
            </p:cNvPr>
            <p:cNvSpPr/>
            <p:nvPr/>
          </p:nvSpPr>
          <p:spPr bwMode="auto">
            <a:xfrm>
              <a:off x="4930775" y="2259013"/>
              <a:ext cx="412750" cy="1020763"/>
            </a:xfrm>
            <a:custGeom>
              <a:avLst/>
              <a:gdLst>
                <a:gd name="T0" fmla="*/ 55 w 66"/>
                <a:gd name="T1" fmla="*/ 81 h 163"/>
                <a:gd name="T2" fmla="*/ 66 w 66"/>
                <a:gd name="T3" fmla="*/ 135 h 163"/>
                <a:gd name="T4" fmla="*/ 19 w 66"/>
                <a:gd name="T5" fmla="*/ 163 h 163"/>
                <a:gd name="T6" fmla="*/ 0 w 66"/>
                <a:gd name="T7" fmla="*/ 81 h 163"/>
                <a:gd name="T8" fmla="*/ 19 w 66"/>
                <a:gd name="T9" fmla="*/ 0 h 163"/>
                <a:gd name="T10" fmla="*/ 66 w 66"/>
                <a:gd name="T11" fmla="*/ 27 h 163"/>
                <a:gd name="T12" fmla="*/ 55 w 66"/>
                <a:gd name="T13" fmla="*/ 81 h 163"/>
              </a:gdLst>
              <a:ahLst/>
              <a:cxnLst>
                <a:cxn ang="0">
                  <a:pos x="T0" y="T1"/>
                </a:cxn>
                <a:cxn ang="0">
                  <a:pos x="T2" y="T3"/>
                </a:cxn>
                <a:cxn ang="0">
                  <a:pos x="T4" y="T5"/>
                </a:cxn>
                <a:cxn ang="0">
                  <a:pos x="T6" y="T7"/>
                </a:cxn>
                <a:cxn ang="0">
                  <a:pos x="T8" y="T9"/>
                </a:cxn>
                <a:cxn ang="0">
                  <a:pos x="T10" y="T11"/>
                </a:cxn>
                <a:cxn ang="0">
                  <a:pos x="T12" y="T13"/>
                </a:cxn>
              </a:cxnLst>
              <a:rect l="0" t="0" r="r" b="b"/>
              <a:pathLst>
                <a:path w="66" h="163">
                  <a:moveTo>
                    <a:pt x="55" y="81"/>
                  </a:moveTo>
                  <a:cubicBezTo>
                    <a:pt x="55" y="100"/>
                    <a:pt x="59" y="119"/>
                    <a:pt x="66" y="135"/>
                  </a:cubicBezTo>
                  <a:cubicBezTo>
                    <a:pt x="19" y="163"/>
                    <a:pt x="19" y="163"/>
                    <a:pt x="19" y="163"/>
                  </a:cubicBezTo>
                  <a:cubicBezTo>
                    <a:pt x="7" y="138"/>
                    <a:pt x="0" y="110"/>
                    <a:pt x="0" y="81"/>
                  </a:cubicBezTo>
                  <a:cubicBezTo>
                    <a:pt x="0" y="52"/>
                    <a:pt x="7" y="24"/>
                    <a:pt x="19" y="0"/>
                  </a:cubicBezTo>
                  <a:cubicBezTo>
                    <a:pt x="66" y="27"/>
                    <a:pt x="66" y="27"/>
                    <a:pt x="66" y="27"/>
                  </a:cubicBezTo>
                  <a:cubicBezTo>
                    <a:pt x="59" y="44"/>
                    <a:pt x="55" y="62"/>
                    <a:pt x="55" y="81"/>
                  </a:cubicBezTo>
                  <a:close/>
                </a:path>
              </a:pathLst>
            </a:custGeom>
            <a:solidFill>
              <a:srgbClr val="E6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72000" rtl="0" eaLnBrk="1" latinLnBrk="0" hangingPunct="1">
                <a:defRPr sz="1600" kern="1200">
                  <a:solidFill>
                    <a:schemeClr val="tx1"/>
                  </a:solidFill>
                  <a:latin typeface="+mn-lt"/>
                  <a:ea typeface="+mn-ea"/>
                  <a:cs typeface="+mn-cs"/>
                </a:defRPr>
              </a:lvl1pPr>
              <a:lvl2pPr marL="291600" algn="l" defTabSz="972000" rtl="0" eaLnBrk="1" latinLnBrk="0" hangingPunct="1">
                <a:defRPr sz="1600" kern="1200">
                  <a:solidFill>
                    <a:schemeClr val="tx1"/>
                  </a:solidFill>
                  <a:latin typeface="+mn-lt"/>
                  <a:ea typeface="+mn-ea"/>
                  <a:cs typeface="+mn-cs"/>
                </a:defRPr>
              </a:lvl2pPr>
              <a:lvl3pPr marL="583200" algn="l" defTabSz="972000" rtl="0" eaLnBrk="1" latinLnBrk="0" hangingPunct="1">
                <a:defRPr sz="1600" kern="1200">
                  <a:solidFill>
                    <a:schemeClr val="tx1"/>
                  </a:solidFill>
                  <a:latin typeface="+mn-lt"/>
                  <a:ea typeface="+mn-ea"/>
                  <a:cs typeface="+mn-cs"/>
                </a:defRPr>
              </a:lvl3pPr>
              <a:lvl4pPr marL="874800" algn="l" defTabSz="972000" rtl="0" eaLnBrk="1" latinLnBrk="0" hangingPunct="1">
                <a:defRPr sz="1600" kern="1200">
                  <a:solidFill>
                    <a:schemeClr val="tx1"/>
                  </a:solidFill>
                  <a:latin typeface="+mn-lt"/>
                  <a:ea typeface="+mn-ea"/>
                  <a:cs typeface="+mn-cs"/>
                </a:defRPr>
              </a:lvl4pPr>
              <a:lvl5pPr marL="1166400" algn="l" defTabSz="972000" rtl="0" eaLnBrk="1" latinLnBrk="0" hangingPunct="1">
                <a:defRPr sz="1600" kern="1200">
                  <a:solidFill>
                    <a:schemeClr val="tx1"/>
                  </a:solidFill>
                  <a:latin typeface="+mn-lt"/>
                  <a:ea typeface="+mn-ea"/>
                  <a:cs typeface="+mn-cs"/>
                </a:defRPr>
              </a:lvl5pPr>
              <a:lvl6pPr marL="1458000" algn="l" defTabSz="972000" rtl="0" eaLnBrk="1" latinLnBrk="0" hangingPunct="1">
                <a:defRPr sz="1600" kern="1200">
                  <a:solidFill>
                    <a:schemeClr val="tx1"/>
                  </a:solidFill>
                  <a:latin typeface="+mn-lt"/>
                  <a:ea typeface="+mn-ea"/>
                  <a:cs typeface="+mn-cs"/>
                </a:defRPr>
              </a:lvl6pPr>
              <a:lvl7pPr marL="1749600" algn="l" defTabSz="972000" rtl="0" eaLnBrk="1" latinLnBrk="0" hangingPunct="1">
                <a:defRPr sz="1600" kern="1200">
                  <a:solidFill>
                    <a:schemeClr val="tx1"/>
                  </a:solidFill>
                  <a:latin typeface="+mn-lt"/>
                  <a:ea typeface="+mn-ea"/>
                  <a:cs typeface="+mn-cs"/>
                </a:defRPr>
              </a:lvl7pPr>
              <a:lvl8pPr marL="2041200" algn="l" defTabSz="972000" rtl="0" eaLnBrk="1" latinLnBrk="0" hangingPunct="1">
                <a:defRPr sz="1600" kern="1200">
                  <a:solidFill>
                    <a:schemeClr val="tx1"/>
                  </a:solidFill>
                  <a:latin typeface="+mn-lt"/>
                  <a:ea typeface="+mn-ea"/>
                  <a:cs typeface="+mn-cs"/>
                </a:defRPr>
              </a:lvl8pPr>
              <a:lvl9pPr marL="2332800" algn="l" defTabSz="972000" rtl="0" eaLnBrk="1" latinLnBrk="0" hangingPunct="1">
                <a:defRPr sz="1600" kern="1200">
                  <a:solidFill>
                    <a:schemeClr val="tx1"/>
                  </a:solidFill>
                  <a:latin typeface="+mn-lt"/>
                  <a:ea typeface="+mn-ea"/>
                  <a:cs typeface="+mn-cs"/>
                </a:defRPr>
              </a:lvl9pPr>
            </a:lstStyle>
            <a:p>
              <a:endParaRPr lang="en-DE" sz="2489">
                <a:solidFill>
                  <a:prstClr val="black"/>
                </a:solidFill>
              </a:endParaRPr>
            </a:p>
          </p:txBody>
        </p:sp>
        <p:sp>
          <p:nvSpPr>
            <p:cNvPr id="86" name="Freeform 8">
              <a:extLst>
                <a:ext uri="{FF2B5EF4-FFF2-40B4-BE49-F238E27FC236}">
                  <a16:creationId xmlns:a16="http://schemas.microsoft.com/office/drawing/2014/main" id="{7AD209DA-8378-30E0-1F5F-411F6A8D0529}"/>
                </a:ext>
              </a:extLst>
            </p:cNvPr>
            <p:cNvSpPr/>
            <p:nvPr/>
          </p:nvSpPr>
          <p:spPr bwMode="auto">
            <a:xfrm>
              <a:off x="5130800" y="1601788"/>
              <a:ext cx="884238" cy="682625"/>
            </a:xfrm>
            <a:custGeom>
              <a:avLst/>
              <a:gdLst>
                <a:gd name="T0" fmla="*/ 48 w 141"/>
                <a:gd name="T1" fmla="*/ 109 h 109"/>
                <a:gd name="T2" fmla="*/ 0 w 141"/>
                <a:gd name="T3" fmla="*/ 82 h 109"/>
                <a:gd name="T4" fmla="*/ 141 w 141"/>
                <a:gd name="T5" fmla="*/ 0 h 109"/>
                <a:gd name="T6" fmla="*/ 141 w 141"/>
                <a:gd name="T7" fmla="*/ 55 h 109"/>
                <a:gd name="T8" fmla="*/ 48 w 141"/>
                <a:gd name="T9" fmla="*/ 109 h 109"/>
              </a:gdLst>
              <a:ahLst/>
              <a:cxnLst>
                <a:cxn ang="0">
                  <a:pos x="T0" y="T1"/>
                </a:cxn>
                <a:cxn ang="0">
                  <a:pos x="T2" y="T3"/>
                </a:cxn>
                <a:cxn ang="0">
                  <a:pos x="T4" y="T5"/>
                </a:cxn>
                <a:cxn ang="0">
                  <a:pos x="T6" y="T7"/>
                </a:cxn>
                <a:cxn ang="0">
                  <a:pos x="T8" y="T9"/>
                </a:cxn>
              </a:cxnLst>
              <a:rect l="0" t="0" r="r" b="b"/>
              <a:pathLst>
                <a:path w="141" h="109">
                  <a:moveTo>
                    <a:pt x="48" y="109"/>
                  </a:moveTo>
                  <a:cubicBezTo>
                    <a:pt x="0" y="82"/>
                    <a:pt x="0" y="82"/>
                    <a:pt x="0" y="82"/>
                  </a:cubicBezTo>
                  <a:cubicBezTo>
                    <a:pt x="31" y="36"/>
                    <a:pt x="82" y="4"/>
                    <a:pt x="141" y="0"/>
                  </a:cubicBezTo>
                  <a:cubicBezTo>
                    <a:pt x="141" y="55"/>
                    <a:pt x="141" y="55"/>
                    <a:pt x="141" y="55"/>
                  </a:cubicBezTo>
                  <a:cubicBezTo>
                    <a:pt x="103" y="59"/>
                    <a:pt x="69" y="79"/>
                    <a:pt x="48" y="109"/>
                  </a:cubicBezTo>
                  <a:close/>
                </a:path>
              </a:pathLst>
            </a:custGeom>
            <a:solidFill>
              <a:srgbClr val="E6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72000" rtl="0" eaLnBrk="1" latinLnBrk="0" hangingPunct="1">
                <a:defRPr sz="1600" kern="1200">
                  <a:solidFill>
                    <a:schemeClr val="tx1"/>
                  </a:solidFill>
                  <a:latin typeface="+mn-lt"/>
                  <a:ea typeface="+mn-ea"/>
                  <a:cs typeface="+mn-cs"/>
                </a:defRPr>
              </a:lvl1pPr>
              <a:lvl2pPr marL="291600" algn="l" defTabSz="972000" rtl="0" eaLnBrk="1" latinLnBrk="0" hangingPunct="1">
                <a:defRPr sz="1600" kern="1200">
                  <a:solidFill>
                    <a:schemeClr val="tx1"/>
                  </a:solidFill>
                  <a:latin typeface="+mn-lt"/>
                  <a:ea typeface="+mn-ea"/>
                  <a:cs typeface="+mn-cs"/>
                </a:defRPr>
              </a:lvl2pPr>
              <a:lvl3pPr marL="583200" algn="l" defTabSz="972000" rtl="0" eaLnBrk="1" latinLnBrk="0" hangingPunct="1">
                <a:defRPr sz="1600" kern="1200">
                  <a:solidFill>
                    <a:schemeClr val="tx1"/>
                  </a:solidFill>
                  <a:latin typeface="+mn-lt"/>
                  <a:ea typeface="+mn-ea"/>
                  <a:cs typeface="+mn-cs"/>
                </a:defRPr>
              </a:lvl3pPr>
              <a:lvl4pPr marL="874800" algn="l" defTabSz="972000" rtl="0" eaLnBrk="1" latinLnBrk="0" hangingPunct="1">
                <a:defRPr sz="1600" kern="1200">
                  <a:solidFill>
                    <a:schemeClr val="tx1"/>
                  </a:solidFill>
                  <a:latin typeface="+mn-lt"/>
                  <a:ea typeface="+mn-ea"/>
                  <a:cs typeface="+mn-cs"/>
                </a:defRPr>
              </a:lvl4pPr>
              <a:lvl5pPr marL="1166400" algn="l" defTabSz="972000" rtl="0" eaLnBrk="1" latinLnBrk="0" hangingPunct="1">
                <a:defRPr sz="1600" kern="1200">
                  <a:solidFill>
                    <a:schemeClr val="tx1"/>
                  </a:solidFill>
                  <a:latin typeface="+mn-lt"/>
                  <a:ea typeface="+mn-ea"/>
                  <a:cs typeface="+mn-cs"/>
                </a:defRPr>
              </a:lvl5pPr>
              <a:lvl6pPr marL="1458000" algn="l" defTabSz="972000" rtl="0" eaLnBrk="1" latinLnBrk="0" hangingPunct="1">
                <a:defRPr sz="1600" kern="1200">
                  <a:solidFill>
                    <a:schemeClr val="tx1"/>
                  </a:solidFill>
                  <a:latin typeface="+mn-lt"/>
                  <a:ea typeface="+mn-ea"/>
                  <a:cs typeface="+mn-cs"/>
                </a:defRPr>
              </a:lvl6pPr>
              <a:lvl7pPr marL="1749600" algn="l" defTabSz="972000" rtl="0" eaLnBrk="1" latinLnBrk="0" hangingPunct="1">
                <a:defRPr sz="1600" kern="1200">
                  <a:solidFill>
                    <a:schemeClr val="tx1"/>
                  </a:solidFill>
                  <a:latin typeface="+mn-lt"/>
                  <a:ea typeface="+mn-ea"/>
                  <a:cs typeface="+mn-cs"/>
                </a:defRPr>
              </a:lvl7pPr>
              <a:lvl8pPr marL="2041200" algn="l" defTabSz="972000" rtl="0" eaLnBrk="1" latinLnBrk="0" hangingPunct="1">
                <a:defRPr sz="1600" kern="1200">
                  <a:solidFill>
                    <a:schemeClr val="tx1"/>
                  </a:solidFill>
                  <a:latin typeface="+mn-lt"/>
                  <a:ea typeface="+mn-ea"/>
                  <a:cs typeface="+mn-cs"/>
                </a:defRPr>
              </a:lvl8pPr>
              <a:lvl9pPr marL="2332800" algn="l" defTabSz="972000" rtl="0" eaLnBrk="1" latinLnBrk="0" hangingPunct="1">
                <a:defRPr sz="1600" kern="1200">
                  <a:solidFill>
                    <a:schemeClr val="tx1"/>
                  </a:solidFill>
                  <a:latin typeface="+mn-lt"/>
                  <a:ea typeface="+mn-ea"/>
                  <a:cs typeface="+mn-cs"/>
                </a:defRPr>
              </a:lvl9pPr>
            </a:lstStyle>
            <a:p>
              <a:endParaRPr lang="en-DE" sz="2489">
                <a:solidFill>
                  <a:prstClr val="black"/>
                </a:solidFill>
              </a:endParaRPr>
            </a:p>
          </p:txBody>
        </p:sp>
        <p:sp>
          <p:nvSpPr>
            <p:cNvPr id="88" name="Freeform 9">
              <a:extLst>
                <a:ext uri="{FF2B5EF4-FFF2-40B4-BE49-F238E27FC236}">
                  <a16:creationId xmlns:a16="http://schemas.microsoft.com/office/drawing/2014/main" id="{921D3447-3CE9-CF9C-4663-86EB817182CB}"/>
                </a:ext>
              </a:extLst>
            </p:cNvPr>
            <p:cNvSpPr/>
            <p:nvPr/>
          </p:nvSpPr>
          <p:spPr bwMode="auto">
            <a:xfrm>
              <a:off x="5130800" y="3249613"/>
              <a:ext cx="884238" cy="682625"/>
            </a:xfrm>
            <a:custGeom>
              <a:avLst/>
              <a:gdLst>
                <a:gd name="T0" fmla="*/ 141 w 141"/>
                <a:gd name="T1" fmla="*/ 54 h 109"/>
                <a:gd name="T2" fmla="*/ 141 w 141"/>
                <a:gd name="T3" fmla="*/ 109 h 109"/>
                <a:gd name="T4" fmla="*/ 0 w 141"/>
                <a:gd name="T5" fmla="*/ 28 h 109"/>
                <a:gd name="T6" fmla="*/ 48 w 141"/>
                <a:gd name="T7" fmla="*/ 0 h 109"/>
                <a:gd name="T8" fmla="*/ 141 w 141"/>
                <a:gd name="T9" fmla="*/ 54 h 109"/>
              </a:gdLst>
              <a:ahLst/>
              <a:cxnLst>
                <a:cxn ang="0">
                  <a:pos x="T0" y="T1"/>
                </a:cxn>
                <a:cxn ang="0">
                  <a:pos x="T2" y="T3"/>
                </a:cxn>
                <a:cxn ang="0">
                  <a:pos x="T4" y="T5"/>
                </a:cxn>
                <a:cxn ang="0">
                  <a:pos x="T6" y="T7"/>
                </a:cxn>
                <a:cxn ang="0">
                  <a:pos x="T8" y="T9"/>
                </a:cxn>
              </a:cxnLst>
              <a:rect l="0" t="0" r="r" b="b"/>
              <a:pathLst>
                <a:path w="141" h="109">
                  <a:moveTo>
                    <a:pt x="141" y="54"/>
                  </a:moveTo>
                  <a:cubicBezTo>
                    <a:pt x="141" y="109"/>
                    <a:pt x="141" y="109"/>
                    <a:pt x="141" y="109"/>
                  </a:cubicBezTo>
                  <a:cubicBezTo>
                    <a:pt x="82" y="105"/>
                    <a:pt x="31" y="74"/>
                    <a:pt x="0" y="28"/>
                  </a:cubicBezTo>
                  <a:cubicBezTo>
                    <a:pt x="48" y="0"/>
                    <a:pt x="48" y="0"/>
                    <a:pt x="48" y="0"/>
                  </a:cubicBezTo>
                  <a:cubicBezTo>
                    <a:pt x="69" y="30"/>
                    <a:pt x="103" y="50"/>
                    <a:pt x="141" y="54"/>
                  </a:cubicBezTo>
                  <a:close/>
                </a:path>
              </a:pathLst>
            </a:custGeom>
            <a:solidFill>
              <a:srgbClr val="E6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72000" rtl="0" eaLnBrk="1" latinLnBrk="0" hangingPunct="1">
                <a:defRPr sz="1600" kern="1200">
                  <a:solidFill>
                    <a:schemeClr val="tx1"/>
                  </a:solidFill>
                  <a:latin typeface="+mn-lt"/>
                  <a:ea typeface="+mn-ea"/>
                  <a:cs typeface="+mn-cs"/>
                </a:defRPr>
              </a:lvl1pPr>
              <a:lvl2pPr marL="291600" algn="l" defTabSz="972000" rtl="0" eaLnBrk="1" latinLnBrk="0" hangingPunct="1">
                <a:defRPr sz="1600" kern="1200">
                  <a:solidFill>
                    <a:schemeClr val="tx1"/>
                  </a:solidFill>
                  <a:latin typeface="+mn-lt"/>
                  <a:ea typeface="+mn-ea"/>
                  <a:cs typeface="+mn-cs"/>
                </a:defRPr>
              </a:lvl2pPr>
              <a:lvl3pPr marL="583200" algn="l" defTabSz="972000" rtl="0" eaLnBrk="1" latinLnBrk="0" hangingPunct="1">
                <a:defRPr sz="1600" kern="1200">
                  <a:solidFill>
                    <a:schemeClr val="tx1"/>
                  </a:solidFill>
                  <a:latin typeface="+mn-lt"/>
                  <a:ea typeface="+mn-ea"/>
                  <a:cs typeface="+mn-cs"/>
                </a:defRPr>
              </a:lvl3pPr>
              <a:lvl4pPr marL="874800" algn="l" defTabSz="972000" rtl="0" eaLnBrk="1" latinLnBrk="0" hangingPunct="1">
                <a:defRPr sz="1600" kern="1200">
                  <a:solidFill>
                    <a:schemeClr val="tx1"/>
                  </a:solidFill>
                  <a:latin typeface="+mn-lt"/>
                  <a:ea typeface="+mn-ea"/>
                  <a:cs typeface="+mn-cs"/>
                </a:defRPr>
              </a:lvl4pPr>
              <a:lvl5pPr marL="1166400" algn="l" defTabSz="972000" rtl="0" eaLnBrk="1" latinLnBrk="0" hangingPunct="1">
                <a:defRPr sz="1600" kern="1200">
                  <a:solidFill>
                    <a:schemeClr val="tx1"/>
                  </a:solidFill>
                  <a:latin typeface="+mn-lt"/>
                  <a:ea typeface="+mn-ea"/>
                  <a:cs typeface="+mn-cs"/>
                </a:defRPr>
              </a:lvl5pPr>
              <a:lvl6pPr marL="1458000" algn="l" defTabSz="972000" rtl="0" eaLnBrk="1" latinLnBrk="0" hangingPunct="1">
                <a:defRPr sz="1600" kern="1200">
                  <a:solidFill>
                    <a:schemeClr val="tx1"/>
                  </a:solidFill>
                  <a:latin typeface="+mn-lt"/>
                  <a:ea typeface="+mn-ea"/>
                  <a:cs typeface="+mn-cs"/>
                </a:defRPr>
              </a:lvl6pPr>
              <a:lvl7pPr marL="1749600" algn="l" defTabSz="972000" rtl="0" eaLnBrk="1" latinLnBrk="0" hangingPunct="1">
                <a:defRPr sz="1600" kern="1200">
                  <a:solidFill>
                    <a:schemeClr val="tx1"/>
                  </a:solidFill>
                  <a:latin typeface="+mn-lt"/>
                  <a:ea typeface="+mn-ea"/>
                  <a:cs typeface="+mn-cs"/>
                </a:defRPr>
              </a:lvl7pPr>
              <a:lvl8pPr marL="2041200" algn="l" defTabSz="972000" rtl="0" eaLnBrk="1" latinLnBrk="0" hangingPunct="1">
                <a:defRPr sz="1600" kern="1200">
                  <a:solidFill>
                    <a:schemeClr val="tx1"/>
                  </a:solidFill>
                  <a:latin typeface="+mn-lt"/>
                  <a:ea typeface="+mn-ea"/>
                  <a:cs typeface="+mn-cs"/>
                </a:defRPr>
              </a:lvl8pPr>
              <a:lvl9pPr marL="2332800" algn="l" defTabSz="972000" rtl="0" eaLnBrk="1" latinLnBrk="0" hangingPunct="1">
                <a:defRPr sz="1600" kern="1200">
                  <a:solidFill>
                    <a:schemeClr val="tx1"/>
                  </a:solidFill>
                  <a:latin typeface="+mn-lt"/>
                  <a:ea typeface="+mn-ea"/>
                  <a:cs typeface="+mn-cs"/>
                </a:defRPr>
              </a:lvl9pPr>
            </a:lstStyle>
            <a:p>
              <a:endParaRPr lang="en-DE" sz="2489">
                <a:solidFill>
                  <a:prstClr val="black"/>
                </a:solidFill>
              </a:endParaRPr>
            </a:p>
          </p:txBody>
        </p:sp>
        <p:sp>
          <p:nvSpPr>
            <p:cNvPr id="89" name="Freeform 10">
              <a:extLst>
                <a:ext uri="{FF2B5EF4-FFF2-40B4-BE49-F238E27FC236}">
                  <a16:creationId xmlns:a16="http://schemas.microsoft.com/office/drawing/2014/main" id="{AA2FFF28-9ECA-5E9A-46BC-2378A49C105A}"/>
                </a:ext>
              </a:extLst>
            </p:cNvPr>
            <p:cNvSpPr/>
            <p:nvPr/>
          </p:nvSpPr>
          <p:spPr bwMode="auto">
            <a:xfrm>
              <a:off x="6854825" y="2259013"/>
              <a:ext cx="412750" cy="1020763"/>
            </a:xfrm>
            <a:custGeom>
              <a:avLst/>
              <a:gdLst>
                <a:gd name="T0" fmla="*/ 11 w 66"/>
                <a:gd name="T1" fmla="*/ 81 h 163"/>
                <a:gd name="T2" fmla="*/ 0 w 66"/>
                <a:gd name="T3" fmla="*/ 27 h 163"/>
                <a:gd name="T4" fmla="*/ 47 w 66"/>
                <a:gd name="T5" fmla="*/ 0 h 163"/>
                <a:gd name="T6" fmla="*/ 66 w 66"/>
                <a:gd name="T7" fmla="*/ 81 h 163"/>
                <a:gd name="T8" fmla="*/ 47 w 66"/>
                <a:gd name="T9" fmla="*/ 163 h 163"/>
                <a:gd name="T10" fmla="*/ 0 w 66"/>
                <a:gd name="T11" fmla="*/ 135 h 163"/>
                <a:gd name="T12" fmla="*/ 11 w 66"/>
                <a:gd name="T13" fmla="*/ 81 h 163"/>
              </a:gdLst>
              <a:ahLst/>
              <a:cxnLst>
                <a:cxn ang="0">
                  <a:pos x="T0" y="T1"/>
                </a:cxn>
                <a:cxn ang="0">
                  <a:pos x="T2" y="T3"/>
                </a:cxn>
                <a:cxn ang="0">
                  <a:pos x="T4" y="T5"/>
                </a:cxn>
                <a:cxn ang="0">
                  <a:pos x="T6" y="T7"/>
                </a:cxn>
                <a:cxn ang="0">
                  <a:pos x="T8" y="T9"/>
                </a:cxn>
                <a:cxn ang="0">
                  <a:pos x="T10" y="T11"/>
                </a:cxn>
                <a:cxn ang="0">
                  <a:pos x="T12" y="T13"/>
                </a:cxn>
              </a:cxnLst>
              <a:rect l="0" t="0" r="r" b="b"/>
              <a:pathLst>
                <a:path w="66" h="163">
                  <a:moveTo>
                    <a:pt x="11" y="81"/>
                  </a:moveTo>
                  <a:cubicBezTo>
                    <a:pt x="11" y="62"/>
                    <a:pt x="7" y="44"/>
                    <a:pt x="0" y="27"/>
                  </a:cubicBezTo>
                  <a:cubicBezTo>
                    <a:pt x="47" y="0"/>
                    <a:pt x="47" y="0"/>
                    <a:pt x="47" y="0"/>
                  </a:cubicBezTo>
                  <a:cubicBezTo>
                    <a:pt x="59" y="24"/>
                    <a:pt x="66" y="52"/>
                    <a:pt x="66" y="81"/>
                  </a:cubicBezTo>
                  <a:cubicBezTo>
                    <a:pt x="66" y="110"/>
                    <a:pt x="59" y="138"/>
                    <a:pt x="47" y="163"/>
                  </a:cubicBezTo>
                  <a:cubicBezTo>
                    <a:pt x="0" y="135"/>
                    <a:pt x="0" y="135"/>
                    <a:pt x="0" y="135"/>
                  </a:cubicBezTo>
                  <a:cubicBezTo>
                    <a:pt x="7" y="119"/>
                    <a:pt x="11" y="100"/>
                    <a:pt x="11" y="81"/>
                  </a:cubicBezTo>
                  <a:close/>
                </a:path>
              </a:pathLst>
            </a:custGeom>
            <a:solidFill>
              <a:srgbClr val="E6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72000" rtl="0" eaLnBrk="1" latinLnBrk="0" hangingPunct="1">
                <a:defRPr sz="1600" kern="1200">
                  <a:solidFill>
                    <a:schemeClr val="tx1"/>
                  </a:solidFill>
                  <a:latin typeface="+mn-lt"/>
                  <a:ea typeface="+mn-ea"/>
                  <a:cs typeface="+mn-cs"/>
                </a:defRPr>
              </a:lvl1pPr>
              <a:lvl2pPr marL="291600" algn="l" defTabSz="972000" rtl="0" eaLnBrk="1" latinLnBrk="0" hangingPunct="1">
                <a:defRPr sz="1600" kern="1200">
                  <a:solidFill>
                    <a:schemeClr val="tx1"/>
                  </a:solidFill>
                  <a:latin typeface="+mn-lt"/>
                  <a:ea typeface="+mn-ea"/>
                  <a:cs typeface="+mn-cs"/>
                </a:defRPr>
              </a:lvl2pPr>
              <a:lvl3pPr marL="583200" algn="l" defTabSz="972000" rtl="0" eaLnBrk="1" latinLnBrk="0" hangingPunct="1">
                <a:defRPr sz="1600" kern="1200">
                  <a:solidFill>
                    <a:schemeClr val="tx1"/>
                  </a:solidFill>
                  <a:latin typeface="+mn-lt"/>
                  <a:ea typeface="+mn-ea"/>
                  <a:cs typeface="+mn-cs"/>
                </a:defRPr>
              </a:lvl3pPr>
              <a:lvl4pPr marL="874800" algn="l" defTabSz="972000" rtl="0" eaLnBrk="1" latinLnBrk="0" hangingPunct="1">
                <a:defRPr sz="1600" kern="1200">
                  <a:solidFill>
                    <a:schemeClr val="tx1"/>
                  </a:solidFill>
                  <a:latin typeface="+mn-lt"/>
                  <a:ea typeface="+mn-ea"/>
                  <a:cs typeface="+mn-cs"/>
                </a:defRPr>
              </a:lvl4pPr>
              <a:lvl5pPr marL="1166400" algn="l" defTabSz="972000" rtl="0" eaLnBrk="1" latinLnBrk="0" hangingPunct="1">
                <a:defRPr sz="1600" kern="1200">
                  <a:solidFill>
                    <a:schemeClr val="tx1"/>
                  </a:solidFill>
                  <a:latin typeface="+mn-lt"/>
                  <a:ea typeface="+mn-ea"/>
                  <a:cs typeface="+mn-cs"/>
                </a:defRPr>
              </a:lvl5pPr>
              <a:lvl6pPr marL="1458000" algn="l" defTabSz="972000" rtl="0" eaLnBrk="1" latinLnBrk="0" hangingPunct="1">
                <a:defRPr sz="1600" kern="1200">
                  <a:solidFill>
                    <a:schemeClr val="tx1"/>
                  </a:solidFill>
                  <a:latin typeface="+mn-lt"/>
                  <a:ea typeface="+mn-ea"/>
                  <a:cs typeface="+mn-cs"/>
                </a:defRPr>
              </a:lvl6pPr>
              <a:lvl7pPr marL="1749600" algn="l" defTabSz="972000" rtl="0" eaLnBrk="1" latinLnBrk="0" hangingPunct="1">
                <a:defRPr sz="1600" kern="1200">
                  <a:solidFill>
                    <a:schemeClr val="tx1"/>
                  </a:solidFill>
                  <a:latin typeface="+mn-lt"/>
                  <a:ea typeface="+mn-ea"/>
                  <a:cs typeface="+mn-cs"/>
                </a:defRPr>
              </a:lvl7pPr>
              <a:lvl8pPr marL="2041200" algn="l" defTabSz="972000" rtl="0" eaLnBrk="1" latinLnBrk="0" hangingPunct="1">
                <a:defRPr sz="1600" kern="1200">
                  <a:solidFill>
                    <a:schemeClr val="tx1"/>
                  </a:solidFill>
                  <a:latin typeface="+mn-lt"/>
                  <a:ea typeface="+mn-ea"/>
                  <a:cs typeface="+mn-cs"/>
                </a:defRPr>
              </a:lvl8pPr>
              <a:lvl9pPr marL="2332800" algn="l" defTabSz="972000" rtl="0" eaLnBrk="1" latinLnBrk="0" hangingPunct="1">
                <a:defRPr sz="1600" kern="1200">
                  <a:solidFill>
                    <a:schemeClr val="tx1"/>
                  </a:solidFill>
                  <a:latin typeface="+mn-lt"/>
                  <a:ea typeface="+mn-ea"/>
                  <a:cs typeface="+mn-cs"/>
                </a:defRPr>
              </a:lvl9pPr>
            </a:lstStyle>
            <a:p>
              <a:endParaRPr lang="en-DE" sz="2489">
                <a:solidFill>
                  <a:prstClr val="black"/>
                </a:solidFill>
              </a:endParaRPr>
            </a:p>
          </p:txBody>
        </p:sp>
      </p:grpSp>
      <p:sp>
        <p:nvSpPr>
          <p:cNvPr id="91" name="TextBox 90">
            <a:extLst>
              <a:ext uri="{FF2B5EF4-FFF2-40B4-BE49-F238E27FC236}">
                <a16:creationId xmlns:a16="http://schemas.microsoft.com/office/drawing/2014/main" id="{B881FF86-3C46-34A7-8A98-7145777CC828}"/>
              </a:ext>
            </a:extLst>
          </p:cNvPr>
          <p:cNvSpPr txBox="1"/>
          <p:nvPr/>
        </p:nvSpPr>
        <p:spPr>
          <a:xfrm>
            <a:off x="534821" y="5688885"/>
            <a:ext cx="1442407" cy="328423"/>
          </a:xfrm>
          <a:prstGeom prst="rect">
            <a:avLst/>
          </a:prstGeom>
          <a:noFill/>
          <a:ln w="6350">
            <a:noFill/>
            <a:prstDash val="dash"/>
          </a:ln>
        </p:spPr>
        <p:txBody>
          <a:bodyPr wrap="square" lIns="0" tIns="0" rIns="0" bIns="0" rtlCol="0">
            <a:noAutofit/>
          </a:bodyPr>
          <a:lstStyle>
            <a:defPPr>
              <a:defRPr lang="en-US"/>
            </a:defPPr>
            <a:lvl1pPr marL="0" algn="l" defTabSz="972000" rtl="0" eaLnBrk="1" latinLnBrk="0" hangingPunct="1">
              <a:defRPr sz="1600" kern="1200">
                <a:solidFill>
                  <a:schemeClr val="tx1"/>
                </a:solidFill>
                <a:latin typeface="+mn-lt"/>
                <a:ea typeface="+mn-ea"/>
                <a:cs typeface="+mn-cs"/>
              </a:defRPr>
            </a:lvl1pPr>
            <a:lvl2pPr marL="291600" algn="l" defTabSz="972000" rtl="0" eaLnBrk="1" latinLnBrk="0" hangingPunct="1">
              <a:defRPr sz="1600" kern="1200">
                <a:solidFill>
                  <a:schemeClr val="tx1"/>
                </a:solidFill>
                <a:latin typeface="+mn-lt"/>
                <a:ea typeface="+mn-ea"/>
                <a:cs typeface="+mn-cs"/>
              </a:defRPr>
            </a:lvl2pPr>
            <a:lvl3pPr marL="583200" algn="l" defTabSz="972000" rtl="0" eaLnBrk="1" latinLnBrk="0" hangingPunct="1">
              <a:defRPr sz="1600" kern="1200">
                <a:solidFill>
                  <a:schemeClr val="tx1"/>
                </a:solidFill>
                <a:latin typeface="+mn-lt"/>
                <a:ea typeface="+mn-ea"/>
                <a:cs typeface="+mn-cs"/>
              </a:defRPr>
            </a:lvl3pPr>
            <a:lvl4pPr marL="874800" algn="l" defTabSz="972000" rtl="0" eaLnBrk="1" latinLnBrk="0" hangingPunct="1">
              <a:defRPr sz="1600" kern="1200">
                <a:solidFill>
                  <a:schemeClr val="tx1"/>
                </a:solidFill>
                <a:latin typeface="+mn-lt"/>
                <a:ea typeface="+mn-ea"/>
                <a:cs typeface="+mn-cs"/>
              </a:defRPr>
            </a:lvl4pPr>
            <a:lvl5pPr marL="1166400" algn="l" defTabSz="972000" rtl="0" eaLnBrk="1" latinLnBrk="0" hangingPunct="1">
              <a:defRPr sz="1600" kern="1200">
                <a:solidFill>
                  <a:schemeClr val="tx1"/>
                </a:solidFill>
                <a:latin typeface="+mn-lt"/>
                <a:ea typeface="+mn-ea"/>
                <a:cs typeface="+mn-cs"/>
              </a:defRPr>
            </a:lvl5pPr>
            <a:lvl6pPr marL="1458000" algn="l" defTabSz="972000" rtl="0" eaLnBrk="1" latinLnBrk="0" hangingPunct="1">
              <a:defRPr sz="1600" kern="1200">
                <a:solidFill>
                  <a:schemeClr val="tx1"/>
                </a:solidFill>
                <a:latin typeface="+mn-lt"/>
                <a:ea typeface="+mn-ea"/>
                <a:cs typeface="+mn-cs"/>
              </a:defRPr>
            </a:lvl6pPr>
            <a:lvl7pPr marL="1749600" algn="l" defTabSz="972000" rtl="0" eaLnBrk="1" latinLnBrk="0" hangingPunct="1">
              <a:defRPr sz="1600" kern="1200">
                <a:solidFill>
                  <a:schemeClr val="tx1"/>
                </a:solidFill>
                <a:latin typeface="+mn-lt"/>
                <a:ea typeface="+mn-ea"/>
                <a:cs typeface="+mn-cs"/>
              </a:defRPr>
            </a:lvl7pPr>
            <a:lvl8pPr marL="2041200" algn="l" defTabSz="972000" rtl="0" eaLnBrk="1" latinLnBrk="0" hangingPunct="1">
              <a:defRPr sz="1600" kern="1200">
                <a:solidFill>
                  <a:schemeClr val="tx1"/>
                </a:solidFill>
                <a:latin typeface="+mn-lt"/>
                <a:ea typeface="+mn-ea"/>
                <a:cs typeface="+mn-cs"/>
              </a:defRPr>
            </a:lvl8pPr>
            <a:lvl9pPr marL="2332800" algn="l" defTabSz="972000" rtl="0" eaLnBrk="1" latinLnBrk="0" hangingPunct="1">
              <a:defRPr sz="1600" kern="1200">
                <a:solidFill>
                  <a:schemeClr val="tx1"/>
                </a:solidFill>
                <a:latin typeface="+mn-lt"/>
                <a:ea typeface="+mn-ea"/>
                <a:cs typeface="+mn-cs"/>
              </a:defRPr>
            </a:lvl9pPr>
          </a:lstStyle>
          <a:p>
            <a:pPr algn="ctr"/>
            <a:r>
              <a:rPr lang="en-US" sz="1100" dirty="0"/>
              <a:t>Design your process</a:t>
            </a:r>
            <a:endParaRPr lang="en-DE" sz="1100" dirty="0"/>
          </a:p>
        </p:txBody>
      </p:sp>
      <p:pic>
        <p:nvPicPr>
          <p:cNvPr id="92" name="Graphic 91">
            <a:extLst>
              <a:ext uri="{FF2B5EF4-FFF2-40B4-BE49-F238E27FC236}">
                <a16:creationId xmlns:a16="http://schemas.microsoft.com/office/drawing/2014/main" id="{A900EDC9-CBFC-840F-31DF-D97DD0D4E9D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47331" y="4707702"/>
            <a:ext cx="410507" cy="410507"/>
          </a:xfrm>
          <a:prstGeom prst="rect">
            <a:avLst/>
          </a:prstGeom>
        </p:spPr>
      </p:pic>
      <p:sp>
        <p:nvSpPr>
          <p:cNvPr id="93" name="TextBox 92">
            <a:extLst>
              <a:ext uri="{FF2B5EF4-FFF2-40B4-BE49-F238E27FC236}">
                <a16:creationId xmlns:a16="http://schemas.microsoft.com/office/drawing/2014/main" id="{17C8B3D8-45BB-BFB4-B4E7-65E1407E7FA3}"/>
              </a:ext>
            </a:extLst>
          </p:cNvPr>
          <p:cNvSpPr txBox="1"/>
          <p:nvPr/>
        </p:nvSpPr>
        <p:spPr>
          <a:xfrm>
            <a:off x="457282" y="4266273"/>
            <a:ext cx="410633" cy="246221"/>
          </a:xfrm>
          <a:prstGeom prst="rect">
            <a:avLst/>
          </a:prstGeom>
          <a:noFill/>
        </p:spPr>
        <p:txBody>
          <a:bodyPr wrap="square" lIns="0" tIns="0" rIns="0" bIns="0" rtlCol="0" anchor="t">
            <a:spAutoFit/>
          </a:bodyPr>
          <a:lstStyle>
            <a:defPPr>
              <a:defRPr lang="en-US"/>
            </a:defPPr>
            <a:lvl1pPr marL="0" algn="l" defTabSz="972000" rtl="0" eaLnBrk="1" latinLnBrk="0" hangingPunct="1">
              <a:defRPr sz="1600" kern="1200">
                <a:solidFill>
                  <a:schemeClr val="tx1"/>
                </a:solidFill>
                <a:latin typeface="+mn-lt"/>
                <a:ea typeface="+mn-ea"/>
                <a:cs typeface="+mn-cs"/>
              </a:defRPr>
            </a:lvl1pPr>
            <a:lvl2pPr marL="291600" algn="l" defTabSz="972000" rtl="0" eaLnBrk="1" latinLnBrk="0" hangingPunct="1">
              <a:defRPr sz="1600" kern="1200">
                <a:solidFill>
                  <a:schemeClr val="tx1"/>
                </a:solidFill>
                <a:latin typeface="+mn-lt"/>
                <a:ea typeface="+mn-ea"/>
                <a:cs typeface="+mn-cs"/>
              </a:defRPr>
            </a:lvl2pPr>
            <a:lvl3pPr marL="583200" algn="l" defTabSz="972000" rtl="0" eaLnBrk="1" latinLnBrk="0" hangingPunct="1">
              <a:defRPr sz="1600" kern="1200">
                <a:solidFill>
                  <a:schemeClr val="tx1"/>
                </a:solidFill>
                <a:latin typeface="+mn-lt"/>
                <a:ea typeface="+mn-ea"/>
                <a:cs typeface="+mn-cs"/>
              </a:defRPr>
            </a:lvl3pPr>
            <a:lvl4pPr marL="874800" algn="l" defTabSz="972000" rtl="0" eaLnBrk="1" latinLnBrk="0" hangingPunct="1">
              <a:defRPr sz="1600" kern="1200">
                <a:solidFill>
                  <a:schemeClr val="tx1"/>
                </a:solidFill>
                <a:latin typeface="+mn-lt"/>
                <a:ea typeface="+mn-ea"/>
                <a:cs typeface="+mn-cs"/>
              </a:defRPr>
            </a:lvl4pPr>
            <a:lvl5pPr marL="1166400" algn="l" defTabSz="972000" rtl="0" eaLnBrk="1" latinLnBrk="0" hangingPunct="1">
              <a:defRPr sz="1600" kern="1200">
                <a:solidFill>
                  <a:schemeClr val="tx1"/>
                </a:solidFill>
                <a:latin typeface="+mn-lt"/>
                <a:ea typeface="+mn-ea"/>
                <a:cs typeface="+mn-cs"/>
              </a:defRPr>
            </a:lvl5pPr>
            <a:lvl6pPr marL="1458000" algn="l" defTabSz="972000" rtl="0" eaLnBrk="1" latinLnBrk="0" hangingPunct="1">
              <a:defRPr sz="1600" kern="1200">
                <a:solidFill>
                  <a:schemeClr val="tx1"/>
                </a:solidFill>
                <a:latin typeface="+mn-lt"/>
                <a:ea typeface="+mn-ea"/>
                <a:cs typeface="+mn-cs"/>
              </a:defRPr>
            </a:lvl6pPr>
            <a:lvl7pPr marL="1749600" algn="l" defTabSz="972000" rtl="0" eaLnBrk="1" latinLnBrk="0" hangingPunct="1">
              <a:defRPr sz="1600" kern="1200">
                <a:solidFill>
                  <a:schemeClr val="tx1"/>
                </a:solidFill>
                <a:latin typeface="+mn-lt"/>
                <a:ea typeface="+mn-ea"/>
                <a:cs typeface="+mn-cs"/>
              </a:defRPr>
            </a:lvl7pPr>
            <a:lvl8pPr marL="2041200" algn="l" defTabSz="972000" rtl="0" eaLnBrk="1" latinLnBrk="0" hangingPunct="1">
              <a:defRPr sz="1600" kern="1200">
                <a:solidFill>
                  <a:schemeClr val="tx1"/>
                </a:solidFill>
                <a:latin typeface="+mn-lt"/>
                <a:ea typeface="+mn-ea"/>
                <a:cs typeface="+mn-cs"/>
              </a:defRPr>
            </a:lvl8pPr>
            <a:lvl9pPr marL="2332800" algn="l" defTabSz="972000" rtl="0" eaLnBrk="1" latinLnBrk="0" hangingPunct="1">
              <a:defRPr sz="1600" kern="1200">
                <a:solidFill>
                  <a:schemeClr val="tx1"/>
                </a:solidFill>
                <a:latin typeface="+mn-lt"/>
                <a:ea typeface="+mn-ea"/>
                <a:cs typeface="+mn-cs"/>
              </a:defRPr>
            </a:lvl9pPr>
          </a:lstStyle>
          <a:p>
            <a:pPr>
              <a:defRPr/>
            </a:pPr>
            <a:r>
              <a:rPr lang="en-DE" sz="1600" b="1" kern="0">
                <a:solidFill>
                  <a:schemeClr val="tx2"/>
                </a:solidFill>
              </a:rPr>
              <a:t>1</a:t>
            </a:r>
          </a:p>
        </p:txBody>
      </p:sp>
      <p:grpSp>
        <p:nvGrpSpPr>
          <p:cNvPr id="94" name="Group 93">
            <a:extLst>
              <a:ext uri="{FF2B5EF4-FFF2-40B4-BE49-F238E27FC236}">
                <a16:creationId xmlns:a16="http://schemas.microsoft.com/office/drawing/2014/main" id="{805036E2-752A-F0BF-A741-84C14E482BC8}"/>
              </a:ext>
            </a:extLst>
          </p:cNvPr>
          <p:cNvGrpSpPr/>
          <p:nvPr/>
        </p:nvGrpSpPr>
        <p:grpSpPr>
          <a:xfrm>
            <a:off x="2519040" y="4266176"/>
            <a:ext cx="1263600" cy="1263600"/>
            <a:chOff x="4930775" y="1601788"/>
            <a:chExt cx="2336800" cy="2330450"/>
          </a:xfrm>
          <a:solidFill>
            <a:schemeClr val="bg2"/>
          </a:solidFill>
          <a:effectLst/>
        </p:grpSpPr>
        <p:sp>
          <p:nvSpPr>
            <p:cNvPr id="95" name="Freeform 5">
              <a:extLst>
                <a:ext uri="{FF2B5EF4-FFF2-40B4-BE49-F238E27FC236}">
                  <a16:creationId xmlns:a16="http://schemas.microsoft.com/office/drawing/2014/main" id="{A667DE76-F229-DBFE-E64E-3E039266EB70}"/>
                </a:ext>
              </a:extLst>
            </p:cNvPr>
            <p:cNvSpPr/>
            <p:nvPr/>
          </p:nvSpPr>
          <p:spPr bwMode="auto">
            <a:xfrm>
              <a:off x="6183313" y="3249613"/>
              <a:ext cx="884238" cy="682625"/>
            </a:xfrm>
            <a:custGeom>
              <a:avLst/>
              <a:gdLst>
                <a:gd name="T0" fmla="*/ 93 w 141"/>
                <a:gd name="T1" fmla="*/ 0 h 109"/>
                <a:gd name="T2" fmla="*/ 141 w 141"/>
                <a:gd name="T3" fmla="*/ 28 h 109"/>
                <a:gd name="T4" fmla="*/ 0 w 141"/>
                <a:gd name="T5" fmla="*/ 109 h 109"/>
                <a:gd name="T6" fmla="*/ 0 w 141"/>
                <a:gd name="T7" fmla="*/ 54 h 109"/>
                <a:gd name="T8" fmla="*/ 93 w 141"/>
                <a:gd name="T9" fmla="*/ 0 h 109"/>
              </a:gdLst>
              <a:ahLst/>
              <a:cxnLst>
                <a:cxn ang="0">
                  <a:pos x="T0" y="T1"/>
                </a:cxn>
                <a:cxn ang="0">
                  <a:pos x="T2" y="T3"/>
                </a:cxn>
                <a:cxn ang="0">
                  <a:pos x="T4" y="T5"/>
                </a:cxn>
                <a:cxn ang="0">
                  <a:pos x="T6" y="T7"/>
                </a:cxn>
                <a:cxn ang="0">
                  <a:pos x="T8" y="T9"/>
                </a:cxn>
              </a:cxnLst>
              <a:rect l="0" t="0" r="r" b="b"/>
              <a:pathLst>
                <a:path w="141" h="109">
                  <a:moveTo>
                    <a:pt x="93" y="0"/>
                  </a:moveTo>
                  <a:cubicBezTo>
                    <a:pt x="141" y="28"/>
                    <a:pt x="141" y="28"/>
                    <a:pt x="141" y="28"/>
                  </a:cubicBezTo>
                  <a:cubicBezTo>
                    <a:pt x="110" y="74"/>
                    <a:pt x="59" y="105"/>
                    <a:pt x="0" y="109"/>
                  </a:cubicBezTo>
                  <a:cubicBezTo>
                    <a:pt x="0" y="54"/>
                    <a:pt x="0" y="54"/>
                    <a:pt x="0" y="54"/>
                  </a:cubicBezTo>
                  <a:cubicBezTo>
                    <a:pt x="38" y="50"/>
                    <a:pt x="72" y="30"/>
                    <a:pt x="93" y="0"/>
                  </a:cubicBezTo>
                  <a:close/>
                </a:path>
              </a:pathLst>
            </a:custGeom>
            <a:solidFill>
              <a:srgbClr val="E6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72000" rtl="0" eaLnBrk="1" latinLnBrk="0" hangingPunct="1">
                <a:defRPr sz="1600" kern="1200">
                  <a:solidFill>
                    <a:schemeClr val="tx1"/>
                  </a:solidFill>
                  <a:latin typeface="+mn-lt"/>
                  <a:ea typeface="+mn-ea"/>
                  <a:cs typeface="+mn-cs"/>
                </a:defRPr>
              </a:lvl1pPr>
              <a:lvl2pPr marL="291600" algn="l" defTabSz="972000" rtl="0" eaLnBrk="1" latinLnBrk="0" hangingPunct="1">
                <a:defRPr sz="1600" kern="1200">
                  <a:solidFill>
                    <a:schemeClr val="tx1"/>
                  </a:solidFill>
                  <a:latin typeface="+mn-lt"/>
                  <a:ea typeface="+mn-ea"/>
                  <a:cs typeface="+mn-cs"/>
                </a:defRPr>
              </a:lvl2pPr>
              <a:lvl3pPr marL="583200" algn="l" defTabSz="972000" rtl="0" eaLnBrk="1" latinLnBrk="0" hangingPunct="1">
                <a:defRPr sz="1600" kern="1200">
                  <a:solidFill>
                    <a:schemeClr val="tx1"/>
                  </a:solidFill>
                  <a:latin typeface="+mn-lt"/>
                  <a:ea typeface="+mn-ea"/>
                  <a:cs typeface="+mn-cs"/>
                </a:defRPr>
              </a:lvl3pPr>
              <a:lvl4pPr marL="874800" algn="l" defTabSz="972000" rtl="0" eaLnBrk="1" latinLnBrk="0" hangingPunct="1">
                <a:defRPr sz="1600" kern="1200">
                  <a:solidFill>
                    <a:schemeClr val="tx1"/>
                  </a:solidFill>
                  <a:latin typeface="+mn-lt"/>
                  <a:ea typeface="+mn-ea"/>
                  <a:cs typeface="+mn-cs"/>
                </a:defRPr>
              </a:lvl4pPr>
              <a:lvl5pPr marL="1166400" algn="l" defTabSz="972000" rtl="0" eaLnBrk="1" latinLnBrk="0" hangingPunct="1">
                <a:defRPr sz="1600" kern="1200">
                  <a:solidFill>
                    <a:schemeClr val="tx1"/>
                  </a:solidFill>
                  <a:latin typeface="+mn-lt"/>
                  <a:ea typeface="+mn-ea"/>
                  <a:cs typeface="+mn-cs"/>
                </a:defRPr>
              </a:lvl5pPr>
              <a:lvl6pPr marL="1458000" algn="l" defTabSz="972000" rtl="0" eaLnBrk="1" latinLnBrk="0" hangingPunct="1">
                <a:defRPr sz="1600" kern="1200">
                  <a:solidFill>
                    <a:schemeClr val="tx1"/>
                  </a:solidFill>
                  <a:latin typeface="+mn-lt"/>
                  <a:ea typeface="+mn-ea"/>
                  <a:cs typeface="+mn-cs"/>
                </a:defRPr>
              </a:lvl6pPr>
              <a:lvl7pPr marL="1749600" algn="l" defTabSz="972000" rtl="0" eaLnBrk="1" latinLnBrk="0" hangingPunct="1">
                <a:defRPr sz="1600" kern="1200">
                  <a:solidFill>
                    <a:schemeClr val="tx1"/>
                  </a:solidFill>
                  <a:latin typeface="+mn-lt"/>
                  <a:ea typeface="+mn-ea"/>
                  <a:cs typeface="+mn-cs"/>
                </a:defRPr>
              </a:lvl7pPr>
              <a:lvl8pPr marL="2041200" algn="l" defTabSz="972000" rtl="0" eaLnBrk="1" latinLnBrk="0" hangingPunct="1">
                <a:defRPr sz="1600" kern="1200">
                  <a:solidFill>
                    <a:schemeClr val="tx1"/>
                  </a:solidFill>
                  <a:latin typeface="+mn-lt"/>
                  <a:ea typeface="+mn-ea"/>
                  <a:cs typeface="+mn-cs"/>
                </a:defRPr>
              </a:lvl8pPr>
              <a:lvl9pPr marL="2332800" algn="l" defTabSz="972000" rtl="0" eaLnBrk="1" latinLnBrk="0" hangingPunct="1">
                <a:defRPr sz="1600" kern="1200">
                  <a:solidFill>
                    <a:schemeClr val="tx1"/>
                  </a:solidFill>
                  <a:latin typeface="+mn-lt"/>
                  <a:ea typeface="+mn-ea"/>
                  <a:cs typeface="+mn-cs"/>
                </a:defRPr>
              </a:lvl9pPr>
            </a:lstStyle>
            <a:p>
              <a:endParaRPr lang="en-DE" sz="2489">
                <a:solidFill>
                  <a:prstClr val="black"/>
                </a:solidFill>
              </a:endParaRPr>
            </a:p>
          </p:txBody>
        </p:sp>
        <p:sp>
          <p:nvSpPr>
            <p:cNvPr id="96" name="Freeform 6">
              <a:extLst>
                <a:ext uri="{FF2B5EF4-FFF2-40B4-BE49-F238E27FC236}">
                  <a16:creationId xmlns:a16="http://schemas.microsoft.com/office/drawing/2014/main" id="{16FBBFC5-A5EC-82C8-C074-3A2D818AF724}"/>
                </a:ext>
              </a:extLst>
            </p:cNvPr>
            <p:cNvSpPr/>
            <p:nvPr/>
          </p:nvSpPr>
          <p:spPr bwMode="auto">
            <a:xfrm>
              <a:off x="6183313" y="1601788"/>
              <a:ext cx="884238" cy="682625"/>
            </a:xfrm>
            <a:custGeom>
              <a:avLst/>
              <a:gdLst>
                <a:gd name="T0" fmla="*/ 0 w 141"/>
                <a:gd name="T1" fmla="*/ 55 h 109"/>
                <a:gd name="T2" fmla="*/ 0 w 141"/>
                <a:gd name="T3" fmla="*/ 0 h 109"/>
                <a:gd name="T4" fmla="*/ 141 w 141"/>
                <a:gd name="T5" fmla="*/ 82 h 109"/>
                <a:gd name="T6" fmla="*/ 93 w 141"/>
                <a:gd name="T7" fmla="*/ 109 h 109"/>
                <a:gd name="T8" fmla="*/ 0 w 141"/>
                <a:gd name="T9" fmla="*/ 55 h 109"/>
              </a:gdLst>
              <a:ahLst/>
              <a:cxnLst>
                <a:cxn ang="0">
                  <a:pos x="T0" y="T1"/>
                </a:cxn>
                <a:cxn ang="0">
                  <a:pos x="T2" y="T3"/>
                </a:cxn>
                <a:cxn ang="0">
                  <a:pos x="T4" y="T5"/>
                </a:cxn>
                <a:cxn ang="0">
                  <a:pos x="T6" y="T7"/>
                </a:cxn>
                <a:cxn ang="0">
                  <a:pos x="T8" y="T9"/>
                </a:cxn>
              </a:cxnLst>
              <a:rect l="0" t="0" r="r" b="b"/>
              <a:pathLst>
                <a:path w="141" h="109">
                  <a:moveTo>
                    <a:pt x="0" y="55"/>
                  </a:moveTo>
                  <a:cubicBezTo>
                    <a:pt x="0" y="0"/>
                    <a:pt x="0" y="0"/>
                    <a:pt x="0" y="0"/>
                  </a:cubicBezTo>
                  <a:cubicBezTo>
                    <a:pt x="59" y="4"/>
                    <a:pt x="110" y="36"/>
                    <a:pt x="141" y="82"/>
                  </a:cubicBezTo>
                  <a:cubicBezTo>
                    <a:pt x="93" y="109"/>
                    <a:pt x="93" y="109"/>
                    <a:pt x="93" y="109"/>
                  </a:cubicBezTo>
                  <a:cubicBezTo>
                    <a:pt x="72" y="79"/>
                    <a:pt x="38" y="59"/>
                    <a:pt x="0" y="55"/>
                  </a:cubicBezTo>
                  <a:close/>
                </a:path>
              </a:pathLst>
            </a:custGeom>
            <a:solidFill>
              <a:srgbClr val="E6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72000" rtl="0" eaLnBrk="1" latinLnBrk="0" hangingPunct="1">
                <a:defRPr sz="1600" kern="1200">
                  <a:solidFill>
                    <a:schemeClr val="tx1"/>
                  </a:solidFill>
                  <a:latin typeface="+mn-lt"/>
                  <a:ea typeface="+mn-ea"/>
                  <a:cs typeface="+mn-cs"/>
                </a:defRPr>
              </a:lvl1pPr>
              <a:lvl2pPr marL="291600" algn="l" defTabSz="972000" rtl="0" eaLnBrk="1" latinLnBrk="0" hangingPunct="1">
                <a:defRPr sz="1600" kern="1200">
                  <a:solidFill>
                    <a:schemeClr val="tx1"/>
                  </a:solidFill>
                  <a:latin typeface="+mn-lt"/>
                  <a:ea typeface="+mn-ea"/>
                  <a:cs typeface="+mn-cs"/>
                </a:defRPr>
              </a:lvl2pPr>
              <a:lvl3pPr marL="583200" algn="l" defTabSz="972000" rtl="0" eaLnBrk="1" latinLnBrk="0" hangingPunct="1">
                <a:defRPr sz="1600" kern="1200">
                  <a:solidFill>
                    <a:schemeClr val="tx1"/>
                  </a:solidFill>
                  <a:latin typeface="+mn-lt"/>
                  <a:ea typeface="+mn-ea"/>
                  <a:cs typeface="+mn-cs"/>
                </a:defRPr>
              </a:lvl3pPr>
              <a:lvl4pPr marL="874800" algn="l" defTabSz="972000" rtl="0" eaLnBrk="1" latinLnBrk="0" hangingPunct="1">
                <a:defRPr sz="1600" kern="1200">
                  <a:solidFill>
                    <a:schemeClr val="tx1"/>
                  </a:solidFill>
                  <a:latin typeface="+mn-lt"/>
                  <a:ea typeface="+mn-ea"/>
                  <a:cs typeface="+mn-cs"/>
                </a:defRPr>
              </a:lvl4pPr>
              <a:lvl5pPr marL="1166400" algn="l" defTabSz="972000" rtl="0" eaLnBrk="1" latinLnBrk="0" hangingPunct="1">
                <a:defRPr sz="1600" kern="1200">
                  <a:solidFill>
                    <a:schemeClr val="tx1"/>
                  </a:solidFill>
                  <a:latin typeface="+mn-lt"/>
                  <a:ea typeface="+mn-ea"/>
                  <a:cs typeface="+mn-cs"/>
                </a:defRPr>
              </a:lvl5pPr>
              <a:lvl6pPr marL="1458000" algn="l" defTabSz="972000" rtl="0" eaLnBrk="1" latinLnBrk="0" hangingPunct="1">
                <a:defRPr sz="1600" kern="1200">
                  <a:solidFill>
                    <a:schemeClr val="tx1"/>
                  </a:solidFill>
                  <a:latin typeface="+mn-lt"/>
                  <a:ea typeface="+mn-ea"/>
                  <a:cs typeface="+mn-cs"/>
                </a:defRPr>
              </a:lvl6pPr>
              <a:lvl7pPr marL="1749600" algn="l" defTabSz="972000" rtl="0" eaLnBrk="1" latinLnBrk="0" hangingPunct="1">
                <a:defRPr sz="1600" kern="1200">
                  <a:solidFill>
                    <a:schemeClr val="tx1"/>
                  </a:solidFill>
                  <a:latin typeface="+mn-lt"/>
                  <a:ea typeface="+mn-ea"/>
                  <a:cs typeface="+mn-cs"/>
                </a:defRPr>
              </a:lvl7pPr>
              <a:lvl8pPr marL="2041200" algn="l" defTabSz="972000" rtl="0" eaLnBrk="1" latinLnBrk="0" hangingPunct="1">
                <a:defRPr sz="1600" kern="1200">
                  <a:solidFill>
                    <a:schemeClr val="tx1"/>
                  </a:solidFill>
                  <a:latin typeface="+mn-lt"/>
                  <a:ea typeface="+mn-ea"/>
                  <a:cs typeface="+mn-cs"/>
                </a:defRPr>
              </a:lvl8pPr>
              <a:lvl9pPr marL="2332800" algn="l" defTabSz="972000" rtl="0" eaLnBrk="1" latinLnBrk="0" hangingPunct="1">
                <a:defRPr sz="1600" kern="1200">
                  <a:solidFill>
                    <a:schemeClr val="tx1"/>
                  </a:solidFill>
                  <a:latin typeface="+mn-lt"/>
                  <a:ea typeface="+mn-ea"/>
                  <a:cs typeface="+mn-cs"/>
                </a:defRPr>
              </a:lvl9pPr>
            </a:lstStyle>
            <a:p>
              <a:endParaRPr lang="en-DE" sz="2489">
                <a:solidFill>
                  <a:prstClr val="black"/>
                </a:solidFill>
              </a:endParaRPr>
            </a:p>
          </p:txBody>
        </p:sp>
        <p:sp>
          <p:nvSpPr>
            <p:cNvPr id="97" name="Freeform 7">
              <a:extLst>
                <a:ext uri="{FF2B5EF4-FFF2-40B4-BE49-F238E27FC236}">
                  <a16:creationId xmlns:a16="http://schemas.microsoft.com/office/drawing/2014/main" id="{23561182-F2C9-ED47-E2F3-0A5D34A8023E}"/>
                </a:ext>
              </a:extLst>
            </p:cNvPr>
            <p:cNvSpPr/>
            <p:nvPr/>
          </p:nvSpPr>
          <p:spPr bwMode="auto">
            <a:xfrm>
              <a:off x="4930775" y="2259013"/>
              <a:ext cx="412750" cy="1020763"/>
            </a:xfrm>
            <a:custGeom>
              <a:avLst/>
              <a:gdLst>
                <a:gd name="T0" fmla="*/ 55 w 66"/>
                <a:gd name="T1" fmla="*/ 81 h 163"/>
                <a:gd name="T2" fmla="*/ 66 w 66"/>
                <a:gd name="T3" fmla="*/ 135 h 163"/>
                <a:gd name="T4" fmla="*/ 19 w 66"/>
                <a:gd name="T5" fmla="*/ 163 h 163"/>
                <a:gd name="T6" fmla="*/ 0 w 66"/>
                <a:gd name="T7" fmla="*/ 81 h 163"/>
                <a:gd name="T8" fmla="*/ 19 w 66"/>
                <a:gd name="T9" fmla="*/ 0 h 163"/>
                <a:gd name="T10" fmla="*/ 66 w 66"/>
                <a:gd name="T11" fmla="*/ 27 h 163"/>
                <a:gd name="T12" fmla="*/ 55 w 66"/>
                <a:gd name="T13" fmla="*/ 81 h 163"/>
              </a:gdLst>
              <a:ahLst/>
              <a:cxnLst>
                <a:cxn ang="0">
                  <a:pos x="T0" y="T1"/>
                </a:cxn>
                <a:cxn ang="0">
                  <a:pos x="T2" y="T3"/>
                </a:cxn>
                <a:cxn ang="0">
                  <a:pos x="T4" y="T5"/>
                </a:cxn>
                <a:cxn ang="0">
                  <a:pos x="T6" y="T7"/>
                </a:cxn>
                <a:cxn ang="0">
                  <a:pos x="T8" y="T9"/>
                </a:cxn>
                <a:cxn ang="0">
                  <a:pos x="T10" y="T11"/>
                </a:cxn>
                <a:cxn ang="0">
                  <a:pos x="T12" y="T13"/>
                </a:cxn>
              </a:cxnLst>
              <a:rect l="0" t="0" r="r" b="b"/>
              <a:pathLst>
                <a:path w="66" h="163">
                  <a:moveTo>
                    <a:pt x="55" y="81"/>
                  </a:moveTo>
                  <a:cubicBezTo>
                    <a:pt x="55" y="100"/>
                    <a:pt x="59" y="119"/>
                    <a:pt x="66" y="135"/>
                  </a:cubicBezTo>
                  <a:cubicBezTo>
                    <a:pt x="19" y="163"/>
                    <a:pt x="19" y="163"/>
                    <a:pt x="19" y="163"/>
                  </a:cubicBezTo>
                  <a:cubicBezTo>
                    <a:pt x="7" y="138"/>
                    <a:pt x="0" y="110"/>
                    <a:pt x="0" y="81"/>
                  </a:cubicBezTo>
                  <a:cubicBezTo>
                    <a:pt x="0" y="52"/>
                    <a:pt x="7" y="24"/>
                    <a:pt x="19" y="0"/>
                  </a:cubicBezTo>
                  <a:cubicBezTo>
                    <a:pt x="66" y="27"/>
                    <a:pt x="66" y="27"/>
                    <a:pt x="66" y="27"/>
                  </a:cubicBezTo>
                  <a:cubicBezTo>
                    <a:pt x="59" y="44"/>
                    <a:pt x="55" y="62"/>
                    <a:pt x="55" y="81"/>
                  </a:cubicBezTo>
                  <a:close/>
                </a:path>
              </a:pathLst>
            </a:custGeom>
            <a:solidFill>
              <a:srgbClr val="E6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72000" rtl="0" eaLnBrk="1" latinLnBrk="0" hangingPunct="1">
                <a:defRPr sz="1600" kern="1200">
                  <a:solidFill>
                    <a:schemeClr val="tx1"/>
                  </a:solidFill>
                  <a:latin typeface="+mn-lt"/>
                  <a:ea typeface="+mn-ea"/>
                  <a:cs typeface="+mn-cs"/>
                </a:defRPr>
              </a:lvl1pPr>
              <a:lvl2pPr marL="291600" algn="l" defTabSz="972000" rtl="0" eaLnBrk="1" latinLnBrk="0" hangingPunct="1">
                <a:defRPr sz="1600" kern="1200">
                  <a:solidFill>
                    <a:schemeClr val="tx1"/>
                  </a:solidFill>
                  <a:latin typeface="+mn-lt"/>
                  <a:ea typeface="+mn-ea"/>
                  <a:cs typeface="+mn-cs"/>
                </a:defRPr>
              </a:lvl2pPr>
              <a:lvl3pPr marL="583200" algn="l" defTabSz="972000" rtl="0" eaLnBrk="1" latinLnBrk="0" hangingPunct="1">
                <a:defRPr sz="1600" kern="1200">
                  <a:solidFill>
                    <a:schemeClr val="tx1"/>
                  </a:solidFill>
                  <a:latin typeface="+mn-lt"/>
                  <a:ea typeface="+mn-ea"/>
                  <a:cs typeface="+mn-cs"/>
                </a:defRPr>
              </a:lvl3pPr>
              <a:lvl4pPr marL="874800" algn="l" defTabSz="972000" rtl="0" eaLnBrk="1" latinLnBrk="0" hangingPunct="1">
                <a:defRPr sz="1600" kern="1200">
                  <a:solidFill>
                    <a:schemeClr val="tx1"/>
                  </a:solidFill>
                  <a:latin typeface="+mn-lt"/>
                  <a:ea typeface="+mn-ea"/>
                  <a:cs typeface="+mn-cs"/>
                </a:defRPr>
              </a:lvl4pPr>
              <a:lvl5pPr marL="1166400" algn="l" defTabSz="972000" rtl="0" eaLnBrk="1" latinLnBrk="0" hangingPunct="1">
                <a:defRPr sz="1600" kern="1200">
                  <a:solidFill>
                    <a:schemeClr val="tx1"/>
                  </a:solidFill>
                  <a:latin typeface="+mn-lt"/>
                  <a:ea typeface="+mn-ea"/>
                  <a:cs typeface="+mn-cs"/>
                </a:defRPr>
              </a:lvl5pPr>
              <a:lvl6pPr marL="1458000" algn="l" defTabSz="972000" rtl="0" eaLnBrk="1" latinLnBrk="0" hangingPunct="1">
                <a:defRPr sz="1600" kern="1200">
                  <a:solidFill>
                    <a:schemeClr val="tx1"/>
                  </a:solidFill>
                  <a:latin typeface="+mn-lt"/>
                  <a:ea typeface="+mn-ea"/>
                  <a:cs typeface="+mn-cs"/>
                </a:defRPr>
              </a:lvl6pPr>
              <a:lvl7pPr marL="1749600" algn="l" defTabSz="972000" rtl="0" eaLnBrk="1" latinLnBrk="0" hangingPunct="1">
                <a:defRPr sz="1600" kern="1200">
                  <a:solidFill>
                    <a:schemeClr val="tx1"/>
                  </a:solidFill>
                  <a:latin typeface="+mn-lt"/>
                  <a:ea typeface="+mn-ea"/>
                  <a:cs typeface="+mn-cs"/>
                </a:defRPr>
              </a:lvl7pPr>
              <a:lvl8pPr marL="2041200" algn="l" defTabSz="972000" rtl="0" eaLnBrk="1" latinLnBrk="0" hangingPunct="1">
                <a:defRPr sz="1600" kern="1200">
                  <a:solidFill>
                    <a:schemeClr val="tx1"/>
                  </a:solidFill>
                  <a:latin typeface="+mn-lt"/>
                  <a:ea typeface="+mn-ea"/>
                  <a:cs typeface="+mn-cs"/>
                </a:defRPr>
              </a:lvl8pPr>
              <a:lvl9pPr marL="2332800" algn="l" defTabSz="972000" rtl="0" eaLnBrk="1" latinLnBrk="0" hangingPunct="1">
                <a:defRPr sz="1600" kern="1200">
                  <a:solidFill>
                    <a:schemeClr val="tx1"/>
                  </a:solidFill>
                  <a:latin typeface="+mn-lt"/>
                  <a:ea typeface="+mn-ea"/>
                  <a:cs typeface="+mn-cs"/>
                </a:defRPr>
              </a:lvl9pPr>
            </a:lstStyle>
            <a:p>
              <a:endParaRPr lang="en-DE" sz="2489">
                <a:solidFill>
                  <a:prstClr val="black"/>
                </a:solidFill>
              </a:endParaRPr>
            </a:p>
          </p:txBody>
        </p:sp>
        <p:sp>
          <p:nvSpPr>
            <p:cNvPr id="98" name="Freeform 8">
              <a:extLst>
                <a:ext uri="{FF2B5EF4-FFF2-40B4-BE49-F238E27FC236}">
                  <a16:creationId xmlns:a16="http://schemas.microsoft.com/office/drawing/2014/main" id="{E20E75E2-E8C6-A97C-FAA1-F967AA167D0B}"/>
                </a:ext>
              </a:extLst>
            </p:cNvPr>
            <p:cNvSpPr/>
            <p:nvPr/>
          </p:nvSpPr>
          <p:spPr bwMode="auto">
            <a:xfrm>
              <a:off x="5130800" y="1601788"/>
              <a:ext cx="884238" cy="682625"/>
            </a:xfrm>
            <a:custGeom>
              <a:avLst/>
              <a:gdLst>
                <a:gd name="T0" fmla="*/ 48 w 141"/>
                <a:gd name="T1" fmla="*/ 109 h 109"/>
                <a:gd name="T2" fmla="*/ 0 w 141"/>
                <a:gd name="T3" fmla="*/ 82 h 109"/>
                <a:gd name="T4" fmla="*/ 141 w 141"/>
                <a:gd name="T5" fmla="*/ 0 h 109"/>
                <a:gd name="T6" fmla="*/ 141 w 141"/>
                <a:gd name="T7" fmla="*/ 55 h 109"/>
                <a:gd name="T8" fmla="*/ 48 w 141"/>
                <a:gd name="T9" fmla="*/ 109 h 109"/>
              </a:gdLst>
              <a:ahLst/>
              <a:cxnLst>
                <a:cxn ang="0">
                  <a:pos x="T0" y="T1"/>
                </a:cxn>
                <a:cxn ang="0">
                  <a:pos x="T2" y="T3"/>
                </a:cxn>
                <a:cxn ang="0">
                  <a:pos x="T4" y="T5"/>
                </a:cxn>
                <a:cxn ang="0">
                  <a:pos x="T6" y="T7"/>
                </a:cxn>
                <a:cxn ang="0">
                  <a:pos x="T8" y="T9"/>
                </a:cxn>
              </a:cxnLst>
              <a:rect l="0" t="0" r="r" b="b"/>
              <a:pathLst>
                <a:path w="141" h="109">
                  <a:moveTo>
                    <a:pt x="48" y="109"/>
                  </a:moveTo>
                  <a:cubicBezTo>
                    <a:pt x="0" y="82"/>
                    <a:pt x="0" y="82"/>
                    <a:pt x="0" y="82"/>
                  </a:cubicBezTo>
                  <a:cubicBezTo>
                    <a:pt x="31" y="36"/>
                    <a:pt x="82" y="4"/>
                    <a:pt x="141" y="0"/>
                  </a:cubicBezTo>
                  <a:cubicBezTo>
                    <a:pt x="141" y="55"/>
                    <a:pt x="141" y="55"/>
                    <a:pt x="141" y="55"/>
                  </a:cubicBezTo>
                  <a:cubicBezTo>
                    <a:pt x="103" y="59"/>
                    <a:pt x="69" y="79"/>
                    <a:pt x="48" y="109"/>
                  </a:cubicBezTo>
                  <a:close/>
                </a:path>
              </a:pathLst>
            </a:custGeom>
            <a:solidFill>
              <a:srgbClr val="E6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72000" rtl="0" eaLnBrk="1" latinLnBrk="0" hangingPunct="1">
                <a:defRPr sz="1600" kern="1200">
                  <a:solidFill>
                    <a:schemeClr val="tx1"/>
                  </a:solidFill>
                  <a:latin typeface="+mn-lt"/>
                  <a:ea typeface="+mn-ea"/>
                  <a:cs typeface="+mn-cs"/>
                </a:defRPr>
              </a:lvl1pPr>
              <a:lvl2pPr marL="291600" algn="l" defTabSz="972000" rtl="0" eaLnBrk="1" latinLnBrk="0" hangingPunct="1">
                <a:defRPr sz="1600" kern="1200">
                  <a:solidFill>
                    <a:schemeClr val="tx1"/>
                  </a:solidFill>
                  <a:latin typeface="+mn-lt"/>
                  <a:ea typeface="+mn-ea"/>
                  <a:cs typeface="+mn-cs"/>
                </a:defRPr>
              </a:lvl2pPr>
              <a:lvl3pPr marL="583200" algn="l" defTabSz="972000" rtl="0" eaLnBrk="1" latinLnBrk="0" hangingPunct="1">
                <a:defRPr sz="1600" kern="1200">
                  <a:solidFill>
                    <a:schemeClr val="tx1"/>
                  </a:solidFill>
                  <a:latin typeface="+mn-lt"/>
                  <a:ea typeface="+mn-ea"/>
                  <a:cs typeface="+mn-cs"/>
                </a:defRPr>
              </a:lvl3pPr>
              <a:lvl4pPr marL="874800" algn="l" defTabSz="972000" rtl="0" eaLnBrk="1" latinLnBrk="0" hangingPunct="1">
                <a:defRPr sz="1600" kern="1200">
                  <a:solidFill>
                    <a:schemeClr val="tx1"/>
                  </a:solidFill>
                  <a:latin typeface="+mn-lt"/>
                  <a:ea typeface="+mn-ea"/>
                  <a:cs typeface="+mn-cs"/>
                </a:defRPr>
              </a:lvl4pPr>
              <a:lvl5pPr marL="1166400" algn="l" defTabSz="972000" rtl="0" eaLnBrk="1" latinLnBrk="0" hangingPunct="1">
                <a:defRPr sz="1600" kern="1200">
                  <a:solidFill>
                    <a:schemeClr val="tx1"/>
                  </a:solidFill>
                  <a:latin typeface="+mn-lt"/>
                  <a:ea typeface="+mn-ea"/>
                  <a:cs typeface="+mn-cs"/>
                </a:defRPr>
              </a:lvl5pPr>
              <a:lvl6pPr marL="1458000" algn="l" defTabSz="972000" rtl="0" eaLnBrk="1" latinLnBrk="0" hangingPunct="1">
                <a:defRPr sz="1600" kern="1200">
                  <a:solidFill>
                    <a:schemeClr val="tx1"/>
                  </a:solidFill>
                  <a:latin typeface="+mn-lt"/>
                  <a:ea typeface="+mn-ea"/>
                  <a:cs typeface="+mn-cs"/>
                </a:defRPr>
              </a:lvl6pPr>
              <a:lvl7pPr marL="1749600" algn="l" defTabSz="972000" rtl="0" eaLnBrk="1" latinLnBrk="0" hangingPunct="1">
                <a:defRPr sz="1600" kern="1200">
                  <a:solidFill>
                    <a:schemeClr val="tx1"/>
                  </a:solidFill>
                  <a:latin typeface="+mn-lt"/>
                  <a:ea typeface="+mn-ea"/>
                  <a:cs typeface="+mn-cs"/>
                </a:defRPr>
              </a:lvl7pPr>
              <a:lvl8pPr marL="2041200" algn="l" defTabSz="972000" rtl="0" eaLnBrk="1" latinLnBrk="0" hangingPunct="1">
                <a:defRPr sz="1600" kern="1200">
                  <a:solidFill>
                    <a:schemeClr val="tx1"/>
                  </a:solidFill>
                  <a:latin typeface="+mn-lt"/>
                  <a:ea typeface="+mn-ea"/>
                  <a:cs typeface="+mn-cs"/>
                </a:defRPr>
              </a:lvl8pPr>
              <a:lvl9pPr marL="2332800" algn="l" defTabSz="972000" rtl="0" eaLnBrk="1" latinLnBrk="0" hangingPunct="1">
                <a:defRPr sz="1600" kern="1200">
                  <a:solidFill>
                    <a:schemeClr val="tx1"/>
                  </a:solidFill>
                  <a:latin typeface="+mn-lt"/>
                  <a:ea typeface="+mn-ea"/>
                  <a:cs typeface="+mn-cs"/>
                </a:defRPr>
              </a:lvl9pPr>
            </a:lstStyle>
            <a:p>
              <a:endParaRPr lang="en-DE" sz="2489">
                <a:solidFill>
                  <a:prstClr val="black"/>
                </a:solidFill>
              </a:endParaRPr>
            </a:p>
          </p:txBody>
        </p:sp>
        <p:sp>
          <p:nvSpPr>
            <p:cNvPr id="99" name="Freeform 9">
              <a:extLst>
                <a:ext uri="{FF2B5EF4-FFF2-40B4-BE49-F238E27FC236}">
                  <a16:creationId xmlns:a16="http://schemas.microsoft.com/office/drawing/2014/main" id="{ABAEC7F5-112A-9EFF-1AEE-D6CA4FD41A03}"/>
                </a:ext>
              </a:extLst>
            </p:cNvPr>
            <p:cNvSpPr/>
            <p:nvPr/>
          </p:nvSpPr>
          <p:spPr bwMode="auto">
            <a:xfrm>
              <a:off x="5130800" y="3249613"/>
              <a:ext cx="884238" cy="682625"/>
            </a:xfrm>
            <a:custGeom>
              <a:avLst/>
              <a:gdLst>
                <a:gd name="T0" fmla="*/ 141 w 141"/>
                <a:gd name="T1" fmla="*/ 54 h 109"/>
                <a:gd name="T2" fmla="*/ 141 w 141"/>
                <a:gd name="T3" fmla="*/ 109 h 109"/>
                <a:gd name="T4" fmla="*/ 0 w 141"/>
                <a:gd name="T5" fmla="*/ 28 h 109"/>
                <a:gd name="T6" fmla="*/ 48 w 141"/>
                <a:gd name="T7" fmla="*/ 0 h 109"/>
                <a:gd name="T8" fmla="*/ 141 w 141"/>
                <a:gd name="T9" fmla="*/ 54 h 109"/>
              </a:gdLst>
              <a:ahLst/>
              <a:cxnLst>
                <a:cxn ang="0">
                  <a:pos x="T0" y="T1"/>
                </a:cxn>
                <a:cxn ang="0">
                  <a:pos x="T2" y="T3"/>
                </a:cxn>
                <a:cxn ang="0">
                  <a:pos x="T4" y="T5"/>
                </a:cxn>
                <a:cxn ang="0">
                  <a:pos x="T6" y="T7"/>
                </a:cxn>
                <a:cxn ang="0">
                  <a:pos x="T8" y="T9"/>
                </a:cxn>
              </a:cxnLst>
              <a:rect l="0" t="0" r="r" b="b"/>
              <a:pathLst>
                <a:path w="141" h="109">
                  <a:moveTo>
                    <a:pt x="141" y="54"/>
                  </a:moveTo>
                  <a:cubicBezTo>
                    <a:pt x="141" y="109"/>
                    <a:pt x="141" y="109"/>
                    <a:pt x="141" y="109"/>
                  </a:cubicBezTo>
                  <a:cubicBezTo>
                    <a:pt x="82" y="105"/>
                    <a:pt x="31" y="74"/>
                    <a:pt x="0" y="28"/>
                  </a:cubicBezTo>
                  <a:cubicBezTo>
                    <a:pt x="48" y="0"/>
                    <a:pt x="48" y="0"/>
                    <a:pt x="48" y="0"/>
                  </a:cubicBezTo>
                  <a:cubicBezTo>
                    <a:pt x="69" y="30"/>
                    <a:pt x="103" y="50"/>
                    <a:pt x="141" y="54"/>
                  </a:cubicBezTo>
                  <a:close/>
                </a:path>
              </a:pathLst>
            </a:custGeom>
            <a:solidFill>
              <a:srgbClr val="E6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72000" rtl="0" eaLnBrk="1" latinLnBrk="0" hangingPunct="1">
                <a:defRPr sz="1600" kern="1200">
                  <a:solidFill>
                    <a:schemeClr val="tx1"/>
                  </a:solidFill>
                  <a:latin typeface="+mn-lt"/>
                  <a:ea typeface="+mn-ea"/>
                  <a:cs typeface="+mn-cs"/>
                </a:defRPr>
              </a:lvl1pPr>
              <a:lvl2pPr marL="291600" algn="l" defTabSz="972000" rtl="0" eaLnBrk="1" latinLnBrk="0" hangingPunct="1">
                <a:defRPr sz="1600" kern="1200">
                  <a:solidFill>
                    <a:schemeClr val="tx1"/>
                  </a:solidFill>
                  <a:latin typeface="+mn-lt"/>
                  <a:ea typeface="+mn-ea"/>
                  <a:cs typeface="+mn-cs"/>
                </a:defRPr>
              </a:lvl2pPr>
              <a:lvl3pPr marL="583200" algn="l" defTabSz="972000" rtl="0" eaLnBrk="1" latinLnBrk="0" hangingPunct="1">
                <a:defRPr sz="1600" kern="1200">
                  <a:solidFill>
                    <a:schemeClr val="tx1"/>
                  </a:solidFill>
                  <a:latin typeface="+mn-lt"/>
                  <a:ea typeface="+mn-ea"/>
                  <a:cs typeface="+mn-cs"/>
                </a:defRPr>
              </a:lvl3pPr>
              <a:lvl4pPr marL="874800" algn="l" defTabSz="972000" rtl="0" eaLnBrk="1" latinLnBrk="0" hangingPunct="1">
                <a:defRPr sz="1600" kern="1200">
                  <a:solidFill>
                    <a:schemeClr val="tx1"/>
                  </a:solidFill>
                  <a:latin typeface="+mn-lt"/>
                  <a:ea typeface="+mn-ea"/>
                  <a:cs typeface="+mn-cs"/>
                </a:defRPr>
              </a:lvl4pPr>
              <a:lvl5pPr marL="1166400" algn="l" defTabSz="972000" rtl="0" eaLnBrk="1" latinLnBrk="0" hangingPunct="1">
                <a:defRPr sz="1600" kern="1200">
                  <a:solidFill>
                    <a:schemeClr val="tx1"/>
                  </a:solidFill>
                  <a:latin typeface="+mn-lt"/>
                  <a:ea typeface="+mn-ea"/>
                  <a:cs typeface="+mn-cs"/>
                </a:defRPr>
              </a:lvl5pPr>
              <a:lvl6pPr marL="1458000" algn="l" defTabSz="972000" rtl="0" eaLnBrk="1" latinLnBrk="0" hangingPunct="1">
                <a:defRPr sz="1600" kern="1200">
                  <a:solidFill>
                    <a:schemeClr val="tx1"/>
                  </a:solidFill>
                  <a:latin typeface="+mn-lt"/>
                  <a:ea typeface="+mn-ea"/>
                  <a:cs typeface="+mn-cs"/>
                </a:defRPr>
              </a:lvl6pPr>
              <a:lvl7pPr marL="1749600" algn="l" defTabSz="972000" rtl="0" eaLnBrk="1" latinLnBrk="0" hangingPunct="1">
                <a:defRPr sz="1600" kern="1200">
                  <a:solidFill>
                    <a:schemeClr val="tx1"/>
                  </a:solidFill>
                  <a:latin typeface="+mn-lt"/>
                  <a:ea typeface="+mn-ea"/>
                  <a:cs typeface="+mn-cs"/>
                </a:defRPr>
              </a:lvl7pPr>
              <a:lvl8pPr marL="2041200" algn="l" defTabSz="972000" rtl="0" eaLnBrk="1" latinLnBrk="0" hangingPunct="1">
                <a:defRPr sz="1600" kern="1200">
                  <a:solidFill>
                    <a:schemeClr val="tx1"/>
                  </a:solidFill>
                  <a:latin typeface="+mn-lt"/>
                  <a:ea typeface="+mn-ea"/>
                  <a:cs typeface="+mn-cs"/>
                </a:defRPr>
              </a:lvl8pPr>
              <a:lvl9pPr marL="2332800" algn="l" defTabSz="972000" rtl="0" eaLnBrk="1" latinLnBrk="0" hangingPunct="1">
                <a:defRPr sz="1600" kern="1200">
                  <a:solidFill>
                    <a:schemeClr val="tx1"/>
                  </a:solidFill>
                  <a:latin typeface="+mn-lt"/>
                  <a:ea typeface="+mn-ea"/>
                  <a:cs typeface="+mn-cs"/>
                </a:defRPr>
              </a:lvl9pPr>
            </a:lstStyle>
            <a:p>
              <a:endParaRPr lang="en-DE" sz="2489">
                <a:solidFill>
                  <a:prstClr val="black"/>
                </a:solidFill>
              </a:endParaRPr>
            </a:p>
          </p:txBody>
        </p:sp>
        <p:sp>
          <p:nvSpPr>
            <p:cNvPr id="100" name="Freeform 10">
              <a:extLst>
                <a:ext uri="{FF2B5EF4-FFF2-40B4-BE49-F238E27FC236}">
                  <a16:creationId xmlns:a16="http://schemas.microsoft.com/office/drawing/2014/main" id="{DE0F1FB1-CEB6-1516-A0D4-4A8E71FC26A9}"/>
                </a:ext>
              </a:extLst>
            </p:cNvPr>
            <p:cNvSpPr/>
            <p:nvPr/>
          </p:nvSpPr>
          <p:spPr bwMode="auto">
            <a:xfrm>
              <a:off x="6854825" y="2259013"/>
              <a:ext cx="412750" cy="1020763"/>
            </a:xfrm>
            <a:custGeom>
              <a:avLst/>
              <a:gdLst>
                <a:gd name="T0" fmla="*/ 11 w 66"/>
                <a:gd name="T1" fmla="*/ 81 h 163"/>
                <a:gd name="T2" fmla="*/ 0 w 66"/>
                <a:gd name="T3" fmla="*/ 27 h 163"/>
                <a:gd name="T4" fmla="*/ 47 w 66"/>
                <a:gd name="T5" fmla="*/ 0 h 163"/>
                <a:gd name="T6" fmla="*/ 66 w 66"/>
                <a:gd name="T7" fmla="*/ 81 h 163"/>
                <a:gd name="T8" fmla="*/ 47 w 66"/>
                <a:gd name="T9" fmla="*/ 163 h 163"/>
                <a:gd name="T10" fmla="*/ 0 w 66"/>
                <a:gd name="T11" fmla="*/ 135 h 163"/>
                <a:gd name="T12" fmla="*/ 11 w 66"/>
                <a:gd name="T13" fmla="*/ 81 h 163"/>
              </a:gdLst>
              <a:ahLst/>
              <a:cxnLst>
                <a:cxn ang="0">
                  <a:pos x="T0" y="T1"/>
                </a:cxn>
                <a:cxn ang="0">
                  <a:pos x="T2" y="T3"/>
                </a:cxn>
                <a:cxn ang="0">
                  <a:pos x="T4" y="T5"/>
                </a:cxn>
                <a:cxn ang="0">
                  <a:pos x="T6" y="T7"/>
                </a:cxn>
                <a:cxn ang="0">
                  <a:pos x="T8" y="T9"/>
                </a:cxn>
                <a:cxn ang="0">
                  <a:pos x="T10" y="T11"/>
                </a:cxn>
                <a:cxn ang="0">
                  <a:pos x="T12" y="T13"/>
                </a:cxn>
              </a:cxnLst>
              <a:rect l="0" t="0" r="r" b="b"/>
              <a:pathLst>
                <a:path w="66" h="163">
                  <a:moveTo>
                    <a:pt x="11" y="81"/>
                  </a:moveTo>
                  <a:cubicBezTo>
                    <a:pt x="11" y="62"/>
                    <a:pt x="7" y="44"/>
                    <a:pt x="0" y="27"/>
                  </a:cubicBezTo>
                  <a:cubicBezTo>
                    <a:pt x="47" y="0"/>
                    <a:pt x="47" y="0"/>
                    <a:pt x="47" y="0"/>
                  </a:cubicBezTo>
                  <a:cubicBezTo>
                    <a:pt x="59" y="24"/>
                    <a:pt x="66" y="52"/>
                    <a:pt x="66" y="81"/>
                  </a:cubicBezTo>
                  <a:cubicBezTo>
                    <a:pt x="66" y="110"/>
                    <a:pt x="59" y="138"/>
                    <a:pt x="47" y="163"/>
                  </a:cubicBezTo>
                  <a:cubicBezTo>
                    <a:pt x="0" y="135"/>
                    <a:pt x="0" y="135"/>
                    <a:pt x="0" y="135"/>
                  </a:cubicBezTo>
                  <a:cubicBezTo>
                    <a:pt x="7" y="119"/>
                    <a:pt x="11" y="100"/>
                    <a:pt x="11" y="8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72000" rtl="0" eaLnBrk="1" latinLnBrk="0" hangingPunct="1">
                <a:defRPr sz="1600" kern="1200">
                  <a:solidFill>
                    <a:schemeClr val="tx1"/>
                  </a:solidFill>
                  <a:latin typeface="+mn-lt"/>
                  <a:ea typeface="+mn-ea"/>
                  <a:cs typeface="+mn-cs"/>
                </a:defRPr>
              </a:lvl1pPr>
              <a:lvl2pPr marL="291600" algn="l" defTabSz="972000" rtl="0" eaLnBrk="1" latinLnBrk="0" hangingPunct="1">
                <a:defRPr sz="1600" kern="1200">
                  <a:solidFill>
                    <a:schemeClr val="tx1"/>
                  </a:solidFill>
                  <a:latin typeface="+mn-lt"/>
                  <a:ea typeface="+mn-ea"/>
                  <a:cs typeface="+mn-cs"/>
                </a:defRPr>
              </a:lvl2pPr>
              <a:lvl3pPr marL="583200" algn="l" defTabSz="972000" rtl="0" eaLnBrk="1" latinLnBrk="0" hangingPunct="1">
                <a:defRPr sz="1600" kern="1200">
                  <a:solidFill>
                    <a:schemeClr val="tx1"/>
                  </a:solidFill>
                  <a:latin typeface="+mn-lt"/>
                  <a:ea typeface="+mn-ea"/>
                  <a:cs typeface="+mn-cs"/>
                </a:defRPr>
              </a:lvl3pPr>
              <a:lvl4pPr marL="874800" algn="l" defTabSz="972000" rtl="0" eaLnBrk="1" latinLnBrk="0" hangingPunct="1">
                <a:defRPr sz="1600" kern="1200">
                  <a:solidFill>
                    <a:schemeClr val="tx1"/>
                  </a:solidFill>
                  <a:latin typeface="+mn-lt"/>
                  <a:ea typeface="+mn-ea"/>
                  <a:cs typeface="+mn-cs"/>
                </a:defRPr>
              </a:lvl4pPr>
              <a:lvl5pPr marL="1166400" algn="l" defTabSz="972000" rtl="0" eaLnBrk="1" latinLnBrk="0" hangingPunct="1">
                <a:defRPr sz="1600" kern="1200">
                  <a:solidFill>
                    <a:schemeClr val="tx1"/>
                  </a:solidFill>
                  <a:latin typeface="+mn-lt"/>
                  <a:ea typeface="+mn-ea"/>
                  <a:cs typeface="+mn-cs"/>
                </a:defRPr>
              </a:lvl5pPr>
              <a:lvl6pPr marL="1458000" algn="l" defTabSz="972000" rtl="0" eaLnBrk="1" latinLnBrk="0" hangingPunct="1">
                <a:defRPr sz="1600" kern="1200">
                  <a:solidFill>
                    <a:schemeClr val="tx1"/>
                  </a:solidFill>
                  <a:latin typeface="+mn-lt"/>
                  <a:ea typeface="+mn-ea"/>
                  <a:cs typeface="+mn-cs"/>
                </a:defRPr>
              </a:lvl6pPr>
              <a:lvl7pPr marL="1749600" algn="l" defTabSz="972000" rtl="0" eaLnBrk="1" latinLnBrk="0" hangingPunct="1">
                <a:defRPr sz="1600" kern="1200">
                  <a:solidFill>
                    <a:schemeClr val="tx1"/>
                  </a:solidFill>
                  <a:latin typeface="+mn-lt"/>
                  <a:ea typeface="+mn-ea"/>
                  <a:cs typeface="+mn-cs"/>
                </a:defRPr>
              </a:lvl7pPr>
              <a:lvl8pPr marL="2041200" algn="l" defTabSz="972000" rtl="0" eaLnBrk="1" latinLnBrk="0" hangingPunct="1">
                <a:defRPr sz="1600" kern="1200">
                  <a:solidFill>
                    <a:schemeClr val="tx1"/>
                  </a:solidFill>
                  <a:latin typeface="+mn-lt"/>
                  <a:ea typeface="+mn-ea"/>
                  <a:cs typeface="+mn-cs"/>
                </a:defRPr>
              </a:lvl8pPr>
              <a:lvl9pPr marL="2332800" algn="l" defTabSz="972000" rtl="0" eaLnBrk="1" latinLnBrk="0" hangingPunct="1">
                <a:defRPr sz="1600" kern="1200">
                  <a:solidFill>
                    <a:schemeClr val="tx1"/>
                  </a:solidFill>
                  <a:latin typeface="+mn-lt"/>
                  <a:ea typeface="+mn-ea"/>
                  <a:cs typeface="+mn-cs"/>
                </a:defRPr>
              </a:lvl9pPr>
            </a:lstStyle>
            <a:p>
              <a:endParaRPr lang="en-DE" sz="2489">
                <a:solidFill>
                  <a:prstClr val="black"/>
                </a:solidFill>
              </a:endParaRPr>
            </a:p>
          </p:txBody>
        </p:sp>
      </p:grpSp>
      <p:sp>
        <p:nvSpPr>
          <p:cNvPr id="101" name="TextBox 100">
            <a:extLst>
              <a:ext uri="{FF2B5EF4-FFF2-40B4-BE49-F238E27FC236}">
                <a16:creationId xmlns:a16="http://schemas.microsoft.com/office/drawing/2014/main" id="{04E54BCF-AF7B-616F-BE1B-D2C63E2F1CC8}"/>
              </a:ext>
            </a:extLst>
          </p:cNvPr>
          <p:cNvSpPr txBox="1"/>
          <p:nvPr/>
        </p:nvSpPr>
        <p:spPr>
          <a:xfrm>
            <a:off x="2485298" y="5688885"/>
            <a:ext cx="1442407" cy="328423"/>
          </a:xfrm>
          <a:prstGeom prst="rect">
            <a:avLst/>
          </a:prstGeom>
          <a:noFill/>
          <a:ln w="6350">
            <a:noFill/>
            <a:prstDash val="dash"/>
          </a:ln>
        </p:spPr>
        <p:txBody>
          <a:bodyPr wrap="square" lIns="0" tIns="0" rIns="0" bIns="0" rtlCol="0">
            <a:noAutofit/>
          </a:bodyPr>
          <a:lstStyle>
            <a:defPPr>
              <a:defRPr lang="en-US"/>
            </a:defPPr>
            <a:lvl1pPr marL="0" algn="l" defTabSz="972000" rtl="0" eaLnBrk="1" latinLnBrk="0" hangingPunct="1">
              <a:defRPr sz="1600" kern="1200">
                <a:solidFill>
                  <a:schemeClr val="tx1"/>
                </a:solidFill>
                <a:latin typeface="+mn-lt"/>
                <a:ea typeface="+mn-ea"/>
                <a:cs typeface="+mn-cs"/>
              </a:defRPr>
            </a:lvl1pPr>
            <a:lvl2pPr marL="291600" algn="l" defTabSz="972000" rtl="0" eaLnBrk="1" latinLnBrk="0" hangingPunct="1">
              <a:defRPr sz="1600" kern="1200">
                <a:solidFill>
                  <a:schemeClr val="tx1"/>
                </a:solidFill>
                <a:latin typeface="+mn-lt"/>
                <a:ea typeface="+mn-ea"/>
                <a:cs typeface="+mn-cs"/>
              </a:defRPr>
            </a:lvl2pPr>
            <a:lvl3pPr marL="583200" algn="l" defTabSz="972000" rtl="0" eaLnBrk="1" latinLnBrk="0" hangingPunct="1">
              <a:defRPr sz="1600" kern="1200">
                <a:solidFill>
                  <a:schemeClr val="tx1"/>
                </a:solidFill>
                <a:latin typeface="+mn-lt"/>
                <a:ea typeface="+mn-ea"/>
                <a:cs typeface="+mn-cs"/>
              </a:defRPr>
            </a:lvl3pPr>
            <a:lvl4pPr marL="874800" algn="l" defTabSz="972000" rtl="0" eaLnBrk="1" latinLnBrk="0" hangingPunct="1">
              <a:defRPr sz="1600" kern="1200">
                <a:solidFill>
                  <a:schemeClr val="tx1"/>
                </a:solidFill>
                <a:latin typeface="+mn-lt"/>
                <a:ea typeface="+mn-ea"/>
                <a:cs typeface="+mn-cs"/>
              </a:defRPr>
            </a:lvl4pPr>
            <a:lvl5pPr marL="1166400" algn="l" defTabSz="972000" rtl="0" eaLnBrk="1" latinLnBrk="0" hangingPunct="1">
              <a:defRPr sz="1600" kern="1200">
                <a:solidFill>
                  <a:schemeClr val="tx1"/>
                </a:solidFill>
                <a:latin typeface="+mn-lt"/>
                <a:ea typeface="+mn-ea"/>
                <a:cs typeface="+mn-cs"/>
              </a:defRPr>
            </a:lvl5pPr>
            <a:lvl6pPr marL="1458000" algn="l" defTabSz="972000" rtl="0" eaLnBrk="1" latinLnBrk="0" hangingPunct="1">
              <a:defRPr sz="1600" kern="1200">
                <a:solidFill>
                  <a:schemeClr val="tx1"/>
                </a:solidFill>
                <a:latin typeface="+mn-lt"/>
                <a:ea typeface="+mn-ea"/>
                <a:cs typeface="+mn-cs"/>
              </a:defRPr>
            </a:lvl6pPr>
            <a:lvl7pPr marL="1749600" algn="l" defTabSz="972000" rtl="0" eaLnBrk="1" latinLnBrk="0" hangingPunct="1">
              <a:defRPr sz="1600" kern="1200">
                <a:solidFill>
                  <a:schemeClr val="tx1"/>
                </a:solidFill>
                <a:latin typeface="+mn-lt"/>
                <a:ea typeface="+mn-ea"/>
                <a:cs typeface="+mn-cs"/>
              </a:defRPr>
            </a:lvl7pPr>
            <a:lvl8pPr marL="2041200" algn="l" defTabSz="972000" rtl="0" eaLnBrk="1" latinLnBrk="0" hangingPunct="1">
              <a:defRPr sz="1600" kern="1200">
                <a:solidFill>
                  <a:schemeClr val="tx1"/>
                </a:solidFill>
                <a:latin typeface="+mn-lt"/>
                <a:ea typeface="+mn-ea"/>
                <a:cs typeface="+mn-cs"/>
              </a:defRPr>
            </a:lvl8pPr>
            <a:lvl9pPr marL="2332800" algn="l" defTabSz="972000" rtl="0" eaLnBrk="1" latinLnBrk="0" hangingPunct="1">
              <a:defRPr sz="1600" kern="1200">
                <a:solidFill>
                  <a:schemeClr val="tx1"/>
                </a:solidFill>
                <a:latin typeface="+mn-lt"/>
                <a:ea typeface="+mn-ea"/>
                <a:cs typeface="+mn-cs"/>
              </a:defRPr>
            </a:lvl9pPr>
          </a:lstStyle>
          <a:p>
            <a:pPr algn="ctr"/>
            <a:r>
              <a:rPr lang="en-US" sz="1100"/>
              <a:t>Enrich your process with Simulation relevant details</a:t>
            </a:r>
            <a:endParaRPr lang="en-DE" sz="1100"/>
          </a:p>
        </p:txBody>
      </p:sp>
      <p:pic>
        <p:nvPicPr>
          <p:cNvPr id="102" name="Graphic 101">
            <a:extLst>
              <a:ext uri="{FF2B5EF4-FFF2-40B4-BE49-F238E27FC236}">
                <a16:creationId xmlns:a16="http://schemas.microsoft.com/office/drawing/2014/main" id="{7ED83754-83AC-9864-26DA-42FB5F0BDCA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001465" y="4707702"/>
            <a:ext cx="410507" cy="410507"/>
          </a:xfrm>
          <a:prstGeom prst="rect">
            <a:avLst/>
          </a:prstGeom>
        </p:spPr>
      </p:pic>
      <p:sp>
        <p:nvSpPr>
          <p:cNvPr id="103" name="TextBox 102">
            <a:extLst>
              <a:ext uri="{FF2B5EF4-FFF2-40B4-BE49-F238E27FC236}">
                <a16:creationId xmlns:a16="http://schemas.microsoft.com/office/drawing/2014/main" id="{E85023D3-2F1D-3393-8551-7CDAC57B0870}"/>
              </a:ext>
            </a:extLst>
          </p:cNvPr>
          <p:cNvSpPr txBox="1"/>
          <p:nvPr/>
        </p:nvSpPr>
        <p:spPr>
          <a:xfrm>
            <a:off x="2417254" y="4266273"/>
            <a:ext cx="410633" cy="246221"/>
          </a:xfrm>
          <a:prstGeom prst="rect">
            <a:avLst/>
          </a:prstGeom>
          <a:noFill/>
        </p:spPr>
        <p:txBody>
          <a:bodyPr wrap="square" lIns="0" tIns="0" rIns="0" bIns="0" rtlCol="0" anchor="t">
            <a:spAutoFit/>
          </a:bodyPr>
          <a:lstStyle>
            <a:defPPr>
              <a:defRPr lang="en-US"/>
            </a:defPPr>
            <a:lvl1pPr marL="0" algn="l" defTabSz="972000" rtl="0" eaLnBrk="1" latinLnBrk="0" hangingPunct="1">
              <a:defRPr sz="1600" kern="1200">
                <a:solidFill>
                  <a:schemeClr val="tx1"/>
                </a:solidFill>
                <a:latin typeface="+mn-lt"/>
                <a:ea typeface="+mn-ea"/>
                <a:cs typeface="+mn-cs"/>
              </a:defRPr>
            </a:lvl1pPr>
            <a:lvl2pPr marL="291600" algn="l" defTabSz="972000" rtl="0" eaLnBrk="1" latinLnBrk="0" hangingPunct="1">
              <a:defRPr sz="1600" kern="1200">
                <a:solidFill>
                  <a:schemeClr val="tx1"/>
                </a:solidFill>
                <a:latin typeface="+mn-lt"/>
                <a:ea typeface="+mn-ea"/>
                <a:cs typeface="+mn-cs"/>
              </a:defRPr>
            </a:lvl2pPr>
            <a:lvl3pPr marL="583200" algn="l" defTabSz="972000" rtl="0" eaLnBrk="1" latinLnBrk="0" hangingPunct="1">
              <a:defRPr sz="1600" kern="1200">
                <a:solidFill>
                  <a:schemeClr val="tx1"/>
                </a:solidFill>
                <a:latin typeface="+mn-lt"/>
                <a:ea typeface="+mn-ea"/>
                <a:cs typeface="+mn-cs"/>
              </a:defRPr>
            </a:lvl3pPr>
            <a:lvl4pPr marL="874800" algn="l" defTabSz="972000" rtl="0" eaLnBrk="1" latinLnBrk="0" hangingPunct="1">
              <a:defRPr sz="1600" kern="1200">
                <a:solidFill>
                  <a:schemeClr val="tx1"/>
                </a:solidFill>
                <a:latin typeface="+mn-lt"/>
                <a:ea typeface="+mn-ea"/>
                <a:cs typeface="+mn-cs"/>
              </a:defRPr>
            </a:lvl4pPr>
            <a:lvl5pPr marL="1166400" algn="l" defTabSz="972000" rtl="0" eaLnBrk="1" latinLnBrk="0" hangingPunct="1">
              <a:defRPr sz="1600" kern="1200">
                <a:solidFill>
                  <a:schemeClr val="tx1"/>
                </a:solidFill>
                <a:latin typeface="+mn-lt"/>
                <a:ea typeface="+mn-ea"/>
                <a:cs typeface="+mn-cs"/>
              </a:defRPr>
            </a:lvl5pPr>
            <a:lvl6pPr marL="1458000" algn="l" defTabSz="972000" rtl="0" eaLnBrk="1" latinLnBrk="0" hangingPunct="1">
              <a:defRPr sz="1600" kern="1200">
                <a:solidFill>
                  <a:schemeClr val="tx1"/>
                </a:solidFill>
                <a:latin typeface="+mn-lt"/>
                <a:ea typeface="+mn-ea"/>
                <a:cs typeface="+mn-cs"/>
              </a:defRPr>
            </a:lvl6pPr>
            <a:lvl7pPr marL="1749600" algn="l" defTabSz="972000" rtl="0" eaLnBrk="1" latinLnBrk="0" hangingPunct="1">
              <a:defRPr sz="1600" kern="1200">
                <a:solidFill>
                  <a:schemeClr val="tx1"/>
                </a:solidFill>
                <a:latin typeface="+mn-lt"/>
                <a:ea typeface="+mn-ea"/>
                <a:cs typeface="+mn-cs"/>
              </a:defRPr>
            </a:lvl7pPr>
            <a:lvl8pPr marL="2041200" algn="l" defTabSz="972000" rtl="0" eaLnBrk="1" latinLnBrk="0" hangingPunct="1">
              <a:defRPr sz="1600" kern="1200">
                <a:solidFill>
                  <a:schemeClr val="tx1"/>
                </a:solidFill>
                <a:latin typeface="+mn-lt"/>
                <a:ea typeface="+mn-ea"/>
                <a:cs typeface="+mn-cs"/>
              </a:defRPr>
            </a:lvl8pPr>
            <a:lvl9pPr marL="2332800" algn="l" defTabSz="972000" rtl="0" eaLnBrk="1" latinLnBrk="0" hangingPunct="1">
              <a:defRPr sz="1600" kern="1200">
                <a:solidFill>
                  <a:schemeClr val="tx1"/>
                </a:solidFill>
                <a:latin typeface="+mn-lt"/>
                <a:ea typeface="+mn-ea"/>
                <a:cs typeface="+mn-cs"/>
              </a:defRPr>
            </a:lvl9pPr>
          </a:lstStyle>
          <a:p>
            <a:pPr>
              <a:defRPr/>
            </a:pPr>
            <a:r>
              <a:rPr lang="en-DE" sz="1600" b="1" kern="0">
                <a:solidFill>
                  <a:schemeClr val="tx2"/>
                </a:solidFill>
              </a:rPr>
              <a:t>2</a:t>
            </a:r>
          </a:p>
        </p:txBody>
      </p:sp>
      <p:grpSp>
        <p:nvGrpSpPr>
          <p:cNvPr id="104" name="Group 103">
            <a:extLst>
              <a:ext uri="{FF2B5EF4-FFF2-40B4-BE49-F238E27FC236}">
                <a16:creationId xmlns:a16="http://schemas.microsoft.com/office/drawing/2014/main" id="{C3EEA0BC-D29C-5F6B-2D63-A773607C1249}"/>
              </a:ext>
            </a:extLst>
          </p:cNvPr>
          <p:cNvGrpSpPr/>
          <p:nvPr/>
        </p:nvGrpSpPr>
        <p:grpSpPr>
          <a:xfrm>
            <a:off x="4482480" y="4266176"/>
            <a:ext cx="1263600" cy="1263600"/>
            <a:chOff x="4930775" y="1601788"/>
            <a:chExt cx="2336800" cy="2330450"/>
          </a:xfrm>
          <a:solidFill>
            <a:schemeClr val="bg2"/>
          </a:solidFill>
          <a:effectLst/>
        </p:grpSpPr>
        <p:sp>
          <p:nvSpPr>
            <p:cNvPr id="105" name="Freeform 5">
              <a:extLst>
                <a:ext uri="{FF2B5EF4-FFF2-40B4-BE49-F238E27FC236}">
                  <a16:creationId xmlns:a16="http://schemas.microsoft.com/office/drawing/2014/main" id="{0597E469-4185-1E1E-58AC-339EB16ABFC1}"/>
                </a:ext>
              </a:extLst>
            </p:cNvPr>
            <p:cNvSpPr/>
            <p:nvPr/>
          </p:nvSpPr>
          <p:spPr bwMode="auto">
            <a:xfrm>
              <a:off x="6183313" y="3249613"/>
              <a:ext cx="884238" cy="682625"/>
            </a:xfrm>
            <a:custGeom>
              <a:avLst/>
              <a:gdLst>
                <a:gd name="T0" fmla="*/ 93 w 141"/>
                <a:gd name="T1" fmla="*/ 0 h 109"/>
                <a:gd name="T2" fmla="*/ 141 w 141"/>
                <a:gd name="T3" fmla="*/ 28 h 109"/>
                <a:gd name="T4" fmla="*/ 0 w 141"/>
                <a:gd name="T5" fmla="*/ 109 h 109"/>
                <a:gd name="T6" fmla="*/ 0 w 141"/>
                <a:gd name="T7" fmla="*/ 54 h 109"/>
                <a:gd name="T8" fmla="*/ 93 w 141"/>
                <a:gd name="T9" fmla="*/ 0 h 109"/>
              </a:gdLst>
              <a:ahLst/>
              <a:cxnLst>
                <a:cxn ang="0">
                  <a:pos x="T0" y="T1"/>
                </a:cxn>
                <a:cxn ang="0">
                  <a:pos x="T2" y="T3"/>
                </a:cxn>
                <a:cxn ang="0">
                  <a:pos x="T4" y="T5"/>
                </a:cxn>
                <a:cxn ang="0">
                  <a:pos x="T6" y="T7"/>
                </a:cxn>
                <a:cxn ang="0">
                  <a:pos x="T8" y="T9"/>
                </a:cxn>
              </a:cxnLst>
              <a:rect l="0" t="0" r="r" b="b"/>
              <a:pathLst>
                <a:path w="141" h="109">
                  <a:moveTo>
                    <a:pt x="93" y="0"/>
                  </a:moveTo>
                  <a:cubicBezTo>
                    <a:pt x="141" y="28"/>
                    <a:pt x="141" y="28"/>
                    <a:pt x="141" y="28"/>
                  </a:cubicBezTo>
                  <a:cubicBezTo>
                    <a:pt x="110" y="74"/>
                    <a:pt x="59" y="105"/>
                    <a:pt x="0" y="109"/>
                  </a:cubicBezTo>
                  <a:cubicBezTo>
                    <a:pt x="0" y="54"/>
                    <a:pt x="0" y="54"/>
                    <a:pt x="0" y="54"/>
                  </a:cubicBezTo>
                  <a:cubicBezTo>
                    <a:pt x="38" y="50"/>
                    <a:pt x="72" y="30"/>
                    <a:pt x="93" y="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72000" rtl="0" eaLnBrk="1" latinLnBrk="0" hangingPunct="1">
                <a:defRPr sz="1600" kern="1200">
                  <a:solidFill>
                    <a:schemeClr val="tx1"/>
                  </a:solidFill>
                  <a:latin typeface="+mn-lt"/>
                  <a:ea typeface="+mn-ea"/>
                  <a:cs typeface="+mn-cs"/>
                </a:defRPr>
              </a:lvl1pPr>
              <a:lvl2pPr marL="291600" algn="l" defTabSz="972000" rtl="0" eaLnBrk="1" latinLnBrk="0" hangingPunct="1">
                <a:defRPr sz="1600" kern="1200">
                  <a:solidFill>
                    <a:schemeClr val="tx1"/>
                  </a:solidFill>
                  <a:latin typeface="+mn-lt"/>
                  <a:ea typeface="+mn-ea"/>
                  <a:cs typeface="+mn-cs"/>
                </a:defRPr>
              </a:lvl2pPr>
              <a:lvl3pPr marL="583200" algn="l" defTabSz="972000" rtl="0" eaLnBrk="1" latinLnBrk="0" hangingPunct="1">
                <a:defRPr sz="1600" kern="1200">
                  <a:solidFill>
                    <a:schemeClr val="tx1"/>
                  </a:solidFill>
                  <a:latin typeface="+mn-lt"/>
                  <a:ea typeface="+mn-ea"/>
                  <a:cs typeface="+mn-cs"/>
                </a:defRPr>
              </a:lvl3pPr>
              <a:lvl4pPr marL="874800" algn="l" defTabSz="972000" rtl="0" eaLnBrk="1" latinLnBrk="0" hangingPunct="1">
                <a:defRPr sz="1600" kern="1200">
                  <a:solidFill>
                    <a:schemeClr val="tx1"/>
                  </a:solidFill>
                  <a:latin typeface="+mn-lt"/>
                  <a:ea typeface="+mn-ea"/>
                  <a:cs typeface="+mn-cs"/>
                </a:defRPr>
              </a:lvl4pPr>
              <a:lvl5pPr marL="1166400" algn="l" defTabSz="972000" rtl="0" eaLnBrk="1" latinLnBrk="0" hangingPunct="1">
                <a:defRPr sz="1600" kern="1200">
                  <a:solidFill>
                    <a:schemeClr val="tx1"/>
                  </a:solidFill>
                  <a:latin typeface="+mn-lt"/>
                  <a:ea typeface="+mn-ea"/>
                  <a:cs typeface="+mn-cs"/>
                </a:defRPr>
              </a:lvl5pPr>
              <a:lvl6pPr marL="1458000" algn="l" defTabSz="972000" rtl="0" eaLnBrk="1" latinLnBrk="0" hangingPunct="1">
                <a:defRPr sz="1600" kern="1200">
                  <a:solidFill>
                    <a:schemeClr val="tx1"/>
                  </a:solidFill>
                  <a:latin typeface="+mn-lt"/>
                  <a:ea typeface="+mn-ea"/>
                  <a:cs typeface="+mn-cs"/>
                </a:defRPr>
              </a:lvl6pPr>
              <a:lvl7pPr marL="1749600" algn="l" defTabSz="972000" rtl="0" eaLnBrk="1" latinLnBrk="0" hangingPunct="1">
                <a:defRPr sz="1600" kern="1200">
                  <a:solidFill>
                    <a:schemeClr val="tx1"/>
                  </a:solidFill>
                  <a:latin typeface="+mn-lt"/>
                  <a:ea typeface="+mn-ea"/>
                  <a:cs typeface="+mn-cs"/>
                </a:defRPr>
              </a:lvl7pPr>
              <a:lvl8pPr marL="2041200" algn="l" defTabSz="972000" rtl="0" eaLnBrk="1" latinLnBrk="0" hangingPunct="1">
                <a:defRPr sz="1600" kern="1200">
                  <a:solidFill>
                    <a:schemeClr val="tx1"/>
                  </a:solidFill>
                  <a:latin typeface="+mn-lt"/>
                  <a:ea typeface="+mn-ea"/>
                  <a:cs typeface="+mn-cs"/>
                </a:defRPr>
              </a:lvl8pPr>
              <a:lvl9pPr marL="2332800" algn="l" defTabSz="972000" rtl="0" eaLnBrk="1" latinLnBrk="0" hangingPunct="1">
                <a:defRPr sz="1600" kern="1200">
                  <a:solidFill>
                    <a:schemeClr val="tx1"/>
                  </a:solidFill>
                  <a:latin typeface="+mn-lt"/>
                  <a:ea typeface="+mn-ea"/>
                  <a:cs typeface="+mn-cs"/>
                </a:defRPr>
              </a:lvl9pPr>
            </a:lstStyle>
            <a:p>
              <a:endParaRPr lang="en-DE" sz="2489">
                <a:solidFill>
                  <a:prstClr val="black"/>
                </a:solidFill>
              </a:endParaRPr>
            </a:p>
          </p:txBody>
        </p:sp>
        <p:sp>
          <p:nvSpPr>
            <p:cNvPr id="106" name="Freeform 6">
              <a:extLst>
                <a:ext uri="{FF2B5EF4-FFF2-40B4-BE49-F238E27FC236}">
                  <a16:creationId xmlns:a16="http://schemas.microsoft.com/office/drawing/2014/main" id="{8868F398-497E-1E12-0996-736470F44C2A}"/>
                </a:ext>
              </a:extLst>
            </p:cNvPr>
            <p:cNvSpPr/>
            <p:nvPr/>
          </p:nvSpPr>
          <p:spPr bwMode="auto">
            <a:xfrm>
              <a:off x="6183313" y="1601788"/>
              <a:ext cx="884238" cy="682625"/>
            </a:xfrm>
            <a:custGeom>
              <a:avLst/>
              <a:gdLst>
                <a:gd name="T0" fmla="*/ 0 w 141"/>
                <a:gd name="T1" fmla="*/ 55 h 109"/>
                <a:gd name="T2" fmla="*/ 0 w 141"/>
                <a:gd name="T3" fmla="*/ 0 h 109"/>
                <a:gd name="T4" fmla="*/ 141 w 141"/>
                <a:gd name="T5" fmla="*/ 82 h 109"/>
                <a:gd name="T6" fmla="*/ 93 w 141"/>
                <a:gd name="T7" fmla="*/ 109 h 109"/>
                <a:gd name="T8" fmla="*/ 0 w 141"/>
                <a:gd name="T9" fmla="*/ 55 h 109"/>
              </a:gdLst>
              <a:ahLst/>
              <a:cxnLst>
                <a:cxn ang="0">
                  <a:pos x="T0" y="T1"/>
                </a:cxn>
                <a:cxn ang="0">
                  <a:pos x="T2" y="T3"/>
                </a:cxn>
                <a:cxn ang="0">
                  <a:pos x="T4" y="T5"/>
                </a:cxn>
                <a:cxn ang="0">
                  <a:pos x="T6" y="T7"/>
                </a:cxn>
                <a:cxn ang="0">
                  <a:pos x="T8" y="T9"/>
                </a:cxn>
              </a:cxnLst>
              <a:rect l="0" t="0" r="r" b="b"/>
              <a:pathLst>
                <a:path w="141" h="109">
                  <a:moveTo>
                    <a:pt x="0" y="55"/>
                  </a:moveTo>
                  <a:cubicBezTo>
                    <a:pt x="0" y="0"/>
                    <a:pt x="0" y="0"/>
                    <a:pt x="0" y="0"/>
                  </a:cubicBezTo>
                  <a:cubicBezTo>
                    <a:pt x="59" y="4"/>
                    <a:pt x="110" y="36"/>
                    <a:pt x="141" y="82"/>
                  </a:cubicBezTo>
                  <a:cubicBezTo>
                    <a:pt x="93" y="109"/>
                    <a:pt x="93" y="109"/>
                    <a:pt x="93" y="109"/>
                  </a:cubicBezTo>
                  <a:cubicBezTo>
                    <a:pt x="72" y="79"/>
                    <a:pt x="38" y="59"/>
                    <a:pt x="0" y="55"/>
                  </a:cubicBezTo>
                  <a:close/>
                </a:path>
              </a:pathLst>
            </a:custGeom>
            <a:solidFill>
              <a:srgbClr val="E6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72000" rtl="0" eaLnBrk="1" latinLnBrk="0" hangingPunct="1">
                <a:defRPr sz="1600" kern="1200">
                  <a:solidFill>
                    <a:schemeClr val="tx1"/>
                  </a:solidFill>
                  <a:latin typeface="+mn-lt"/>
                  <a:ea typeface="+mn-ea"/>
                  <a:cs typeface="+mn-cs"/>
                </a:defRPr>
              </a:lvl1pPr>
              <a:lvl2pPr marL="291600" algn="l" defTabSz="972000" rtl="0" eaLnBrk="1" latinLnBrk="0" hangingPunct="1">
                <a:defRPr sz="1600" kern="1200">
                  <a:solidFill>
                    <a:schemeClr val="tx1"/>
                  </a:solidFill>
                  <a:latin typeface="+mn-lt"/>
                  <a:ea typeface="+mn-ea"/>
                  <a:cs typeface="+mn-cs"/>
                </a:defRPr>
              </a:lvl2pPr>
              <a:lvl3pPr marL="583200" algn="l" defTabSz="972000" rtl="0" eaLnBrk="1" latinLnBrk="0" hangingPunct="1">
                <a:defRPr sz="1600" kern="1200">
                  <a:solidFill>
                    <a:schemeClr val="tx1"/>
                  </a:solidFill>
                  <a:latin typeface="+mn-lt"/>
                  <a:ea typeface="+mn-ea"/>
                  <a:cs typeface="+mn-cs"/>
                </a:defRPr>
              </a:lvl3pPr>
              <a:lvl4pPr marL="874800" algn="l" defTabSz="972000" rtl="0" eaLnBrk="1" latinLnBrk="0" hangingPunct="1">
                <a:defRPr sz="1600" kern="1200">
                  <a:solidFill>
                    <a:schemeClr val="tx1"/>
                  </a:solidFill>
                  <a:latin typeface="+mn-lt"/>
                  <a:ea typeface="+mn-ea"/>
                  <a:cs typeface="+mn-cs"/>
                </a:defRPr>
              </a:lvl4pPr>
              <a:lvl5pPr marL="1166400" algn="l" defTabSz="972000" rtl="0" eaLnBrk="1" latinLnBrk="0" hangingPunct="1">
                <a:defRPr sz="1600" kern="1200">
                  <a:solidFill>
                    <a:schemeClr val="tx1"/>
                  </a:solidFill>
                  <a:latin typeface="+mn-lt"/>
                  <a:ea typeface="+mn-ea"/>
                  <a:cs typeface="+mn-cs"/>
                </a:defRPr>
              </a:lvl5pPr>
              <a:lvl6pPr marL="1458000" algn="l" defTabSz="972000" rtl="0" eaLnBrk="1" latinLnBrk="0" hangingPunct="1">
                <a:defRPr sz="1600" kern="1200">
                  <a:solidFill>
                    <a:schemeClr val="tx1"/>
                  </a:solidFill>
                  <a:latin typeface="+mn-lt"/>
                  <a:ea typeface="+mn-ea"/>
                  <a:cs typeface="+mn-cs"/>
                </a:defRPr>
              </a:lvl6pPr>
              <a:lvl7pPr marL="1749600" algn="l" defTabSz="972000" rtl="0" eaLnBrk="1" latinLnBrk="0" hangingPunct="1">
                <a:defRPr sz="1600" kern="1200">
                  <a:solidFill>
                    <a:schemeClr val="tx1"/>
                  </a:solidFill>
                  <a:latin typeface="+mn-lt"/>
                  <a:ea typeface="+mn-ea"/>
                  <a:cs typeface="+mn-cs"/>
                </a:defRPr>
              </a:lvl7pPr>
              <a:lvl8pPr marL="2041200" algn="l" defTabSz="972000" rtl="0" eaLnBrk="1" latinLnBrk="0" hangingPunct="1">
                <a:defRPr sz="1600" kern="1200">
                  <a:solidFill>
                    <a:schemeClr val="tx1"/>
                  </a:solidFill>
                  <a:latin typeface="+mn-lt"/>
                  <a:ea typeface="+mn-ea"/>
                  <a:cs typeface="+mn-cs"/>
                </a:defRPr>
              </a:lvl8pPr>
              <a:lvl9pPr marL="2332800" algn="l" defTabSz="972000" rtl="0" eaLnBrk="1" latinLnBrk="0" hangingPunct="1">
                <a:defRPr sz="1600" kern="1200">
                  <a:solidFill>
                    <a:schemeClr val="tx1"/>
                  </a:solidFill>
                  <a:latin typeface="+mn-lt"/>
                  <a:ea typeface="+mn-ea"/>
                  <a:cs typeface="+mn-cs"/>
                </a:defRPr>
              </a:lvl9pPr>
            </a:lstStyle>
            <a:p>
              <a:endParaRPr lang="en-DE" sz="2489">
                <a:solidFill>
                  <a:prstClr val="black"/>
                </a:solidFill>
              </a:endParaRPr>
            </a:p>
          </p:txBody>
        </p:sp>
        <p:sp>
          <p:nvSpPr>
            <p:cNvPr id="107" name="Freeform 7">
              <a:extLst>
                <a:ext uri="{FF2B5EF4-FFF2-40B4-BE49-F238E27FC236}">
                  <a16:creationId xmlns:a16="http://schemas.microsoft.com/office/drawing/2014/main" id="{A76E7B81-004D-3429-DE6F-76E89EDDAAC8}"/>
                </a:ext>
              </a:extLst>
            </p:cNvPr>
            <p:cNvSpPr/>
            <p:nvPr/>
          </p:nvSpPr>
          <p:spPr bwMode="auto">
            <a:xfrm>
              <a:off x="4930775" y="2259013"/>
              <a:ext cx="412750" cy="1020763"/>
            </a:xfrm>
            <a:custGeom>
              <a:avLst/>
              <a:gdLst>
                <a:gd name="T0" fmla="*/ 55 w 66"/>
                <a:gd name="T1" fmla="*/ 81 h 163"/>
                <a:gd name="T2" fmla="*/ 66 w 66"/>
                <a:gd name="T3" fmla="*/ 135 h 163"/>
                <a:gd name="T4" fmla="*/ 19 w 66"/>
                <a:gd name="T5" fmla="*/ 163 h 163"/>
                <a:gd name="T6" fmla="*/ 0 w 66"/>
                <a:gd name="T7" fmla="*/ 81 h 163"/>
                <a:gd name="T8" fmla="*/ 19 w 66"/>
                <a:gd name="T9" fmla="*/ 0 h 163"/>
                <a:gd name="T10" fmla="*/ 66 w 66"/>
                <a:gd name="T11" fmla="*/ 27 h 163"/>
                <a:gd name="T12" fmla="*/ 55 w 66"/>
                <a:gd name="T13" fmla="*/ 81 h 163"/>
              </a:gdLst>
              <a:ahLst/>
              <a:cxnLst>
                <a:cxn ang="0">
                  <a:pos x="T0" y="T1"/>
                </a:cxn>
                <a:cxn ang="0">
                  <a:pos x="T2" y="T3"/>
                </a:cxn>
                <a:cxn ang="0">
                  <a:pos x="T4" y="T5"/>
                </a:cxn>
                <a:cxn ang="0">
                  <a:pos x="T6" y="T7"/>
                </a:cxn>
                <a:cxn ang="0">
                  <a:pos x="T8" y="T9"/>
                </a:cxn>
                <a:cxn ang="0">
                  <a:pos x="T10" y="T11"/>
                </a:cxn>
                <a:cxn ang="0">
                  <a:pos x="T12" y="T13"/>
                </a:cxn>
              </a:cxnLst>
              <a:rect l="0" t="0" r="r" b="b"/>
              <a:pathLst>
                <a:path w="66" h="163">
                  <a:moveTo>
                    <a:pt x="55" y="81"/>
                  </a:moveTo>
                  <a:cubicBezTo>
                    <a:pt x="55" y="100"/>
                    <a:pt x="59" y="119"/>
                    <a:pt x="66" y="135"/>
                  </a:cubicBezTo>
                  <a:cubicBezTo>
                    <a:pt x="19" y="163"/>
                    <a:pt x="19" y="163"/>
                    <a:pt x="19" y="163"/>
                  </a:cubicBezTo>
                  <a:cubicBezTo>
                    <a:pt x="7" y="138"/>
                    <a:pt x="0" y="110"/>
                    <a:pt x="0" y="81"/>
                  </a:cubicBezTo>
                  <a:cubicBezTo>
                    <a:pt x="0" y="52"/>
                    <a:pt x="7" y="24"/>
                    <a:pt x="19" y="0"/>
                  </a:cubicBezTo>
                  <a:cubicBezTo>
                    <a:pt x="66" y="27"/>
                    <a:pt x="66" y="27"/>
                    <a:pt x="66" y="27"/>
                  </a:cubicBezTo>
                  <a:cubicBezTo>
                    <a:pt x="59" y="44"/>
                    <a:pt x="55" y="62"/>
                    <a:pt x="55" y="81"/>
                  </a:cubicBezTo>
                  <a:close/>
                </a:path>
              </a:pathLst>
            </a:custGeom>
            <a:solidFill>
              <a:srgbClr val="E6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72000" rtl="0" eaLnBrk="1" latinLnBrk="0" hangingPunct="1">
                <a:defRPr sz="1600" kern="1200">
                  <a:solidFill>
                    <a:schemeClr val="tx1"/>
                  </a:solidFill>
                  <a:latin typeface="+mn-lt"/>
                  <a:ea typeface="+mn-ea"/>
                  <a:cs typeface="+mn-cs"/>
                </a:defRPr>
              </a:lvl1pPr>
              <a:lvl2pPr marL="291600" algn="l" defTabSz="972000" rtl="0" eaLnBrk="1" latinLnBrk="0" hangingPunct="1">
                <a:defRPr sz="1600" kern="1200">
                  <a:solidFill>
                    <a:schemeClr val="tx1"/>
                  </a:solidFill>
                  <a:latin typeface="+mn-lt"/>
                  <a:ea typeface="+mn-ea"/>
                  <a:cs typeface="+mn-cs"/>
                </a:defRPr>
              </a:lvl2pPr>
              <a:lvl3pPr marL="583200" algn="l" defTabSz="972000" rtl="0" eaLnBrk="1" latinLnBrk="0" hangingPunct="1">
                <a:defRPr sz="1600" kern="1200">
                  <a:solidFill>
                    <a:schemeClr val="tx1"/>
                  </a:solidFill>
                  <a:latin typeface="+mn-lt"/>
                  <a:ea typeface="+mn-ea"/>
                  <a:cs typeface="+mn-cs"/>
                </a:defRPr>
              </a:lvl3pPr>
              <a:lvl4pPr marL="874800" algn="l" defTabSz="972000" rtl="0" eaLnBrk="1" latinLnBrk="0" hangingPunct="1">
                <a:defRPr sz="1600" kern="1200">
                  <a:solidFill>
                    <a:schemeClr val="tx1"/>
                  </a:solidFill>
                  <a:latin typeface="+mn-lt"/>
                  <a:ea typeface="+mn-ea"/>
                  <a:cs typeface="+mn-cs"/>
                </a:defRPr>
              </a:lvl4pPr>
              <a:lvl5pPr marL="1166400" algn="l" defTabSz="972000" rtl="0" eaLnBrk="1" latinLnBrk="0" hangingPunct="1">
                <a:defRPr sz="1600" kern="1200">
                  <a:solidFill>
                    <a:schemeClr val="tx1"/>
                  </a:solidFill>
                  <a:latin typeface="+mn-lt"/>
                  <a:ea typeface="+mn-ea"/>
                  <a:cs typeface="+mn-cs"/>
                </a:defRPr>
              </a:lvl5pPr>
              <a:lvl6pPr marL="1458000" algn="l" defTabSz="972000" rtl="0" eaLnBrk="1" latinLnBrk="0" hangingPunct="1">
                <a:defRPr sz="1600" kern="1200">
                  <a:solidFill>
                    <a:schemeClr val="tx1"/>
                  </a:solidFill>
                  <a:latin typeface="+mn-lt"/>
                  <a:ea typeface="+mn-ea"/>
                  <a:cs typeface="+mn-cs"/>
                </a:defRPr>
              </a:lvl6pPr>
              <a:lvl7pPr marL="1749600" algn="l" defTabSz="972000" rtl="0" eaLnBrk="1" latinLnBrk="0" hangingPunct="1">
                <a:defRPr sz="1600" kern="1200">
                  <a:solidFill>
                    <a:schemeClr val="tx1"/>
                  </a:solidFill>
                  <a:latin typeface="+mn-lt"/>
                  <a:ea typeface="+mn-ea"/>
                  <a:cs typeface="+mn-cs"/>
                </a:defRPr>
              </a:lvl7pPr>
              <a:lvl8pPr marL="2041200" algn="l" defTabSz="972000" rtl="0" eaLnBrk="1" latinLnBrk="0" hangingPunct="1">
                <a:defRPr sz="1600" kern="1200">
                  <a:solidFill>
                    <a:schemeClr val="tx1"/>
                  </a:solidFill>
                  <a:latin typeface="+mn-lt"/>
                  <a:ea typeface="+mn-ea"/>
                  <a:cs typeface="+mn-cs"/>
                </a:defRPr>
              </a:lvl8pPr>
              <a:lvl9pPr marL="2332800" algn="l" defTabSz="972000" rtl="0" eaLnBrk="1" latinLnBrk="0" hangingPunct="1">
                <a:defRPr sz="1600" kern="1200">
                  <a:solidFill>
                    <a:schemeClr val="tx1"/>
                  </a:solidFill>
                  <a:latin typeface="+mn-lt"/>
                  <a:ea typeface="+mn-ea"/>
                  <a:cs typeface="+mn-cs"/>
                </a:defRPr>
              </a:lvl9pPr>
            </a:lstStyle>
            <a:p>
              <a:endParaRPr lang="en-DE" sz="2489">
                <a:solidFill>
                  <a:prstClr val="black"/>
                </a:solidFill>
              </a:endParaRPr>
            </a:p>
          </p:txBody>
        </p:sp>
        <p:sp>
          <p:nvSpPr>
            <p:cNvPr id="108" name="Freeform 8">
              <a:extLst>
                <a:ext uri="{FF2B5EF4-FFF2-40B4-BE49-F238E27FC236}">
                  <a16:creationId xmlns:a16="http://schemas.microsoft.com/office/drawing/2014/main" id="{74A8CFB6-06F8-EB4E-E958-8D4CEED0DBBB}"/>
                </a:ext>
              </a:extLst>
            </p:cNvPr>
            <p:cNvSpPr/>
            <p:nvPr/>
          </p:nvSpPr>
          <p:spPr bwMode="auto">
            <a:xfrm>
              <a:off x="5130800" y="1601788"/>
              <a:ext cx="884238" cy="682625"/>
            </a:xfrm>
            <a:custGeom>
              <a:avLst/>
              <a:gdLst>
                <a:gd name="T0" fmla="*/ 48 w 141"/>
                <a:gd name="T1" fmla="*/ 109 h 109"/>
                <a:gd name="T2" fmla="*/ 0 w 141"/>
                <a:gd name="T3" fmla="*/ 82 h 109"/>
                <a:gd name="T4" fmla="*/ 141 w 141"/>
                <a:gd name="T5" fmla="*/ 0 h 109"/>
                <a:gd name="T6" fmla="*/ 141 w 141"/>
                <a:gd name="T7" fmla="*/ 55 h 109"/>
                <a:gd name="T8" fmla="*/ 48 w 141"/>
                <a:gd name="T9" fmla="*/ 109 h 109"/>
              </a:gdLst>
              <a:ahLst/>
              <a:cxnLst>
                <a:cxn ang="0">
                  <a:pos x="T0" y="T1"/>
                </a:cxn>
                <a:cxn ang="0">
                  <a:pos x="T2" y="T3"/>
                </a:cxn>
                <a:cxn ang="0">
                  <a:pos x="T4" y="T5"/>
                </a:cxn>
                <a:cxn ang="0">
                  <a:pos x="T6" y="T7"/>
                </a:cxn>
                <a:cxn ang="0">
                  <a:pos x="T8" y="T9"/>
                </a:cxn>
              </a:cxnLst>
              <a:rect l="0" t="0" r="r" b="b"/>
              <a:pathLst>
                <a:path w="141" h="109">
                  <a:moveTo>
                    <a:pt x="48" y="109"/>
                  </a:moveTo>
                  <a:cubicBezTo>
                    <a:pt x="0" y="82"/>
                    <a:pt x="0" y="82"/>
                    <a:pt x="0" y="82"/>
                  </a:cubicBezTo>
                  <a:cubicBezTo>
                    <a:pt x="31" y="36"/>
                    <a:pt x="82" y="4"/>
                    <a:pt x="141" y="0"/>
                  </a:cubicBezTo>
                  <a:cubicBezTo>
                    <a:pt x="141" y="55"/>
                    <a:pt x="141" y="55"/>
                    <a:pt x="141" y="55"/>
                  </a:cubicBezTo>
                  <a:cubicBezTo>
                    <a:pt x="103" y="59"/>
                    <a:pt x="69" y="79"/>
                    <a:pt x="48" y="109"/>
                  </a:cubicBezTo>
                  <a:close/>
                </a:path>
              </a:pathLst>
            </a:custGeom>
            <a:solidFill>
              <a:srgbClr val="E6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72000" rtl="0" eaLnBrk="1" latinLnBrk="0" hangingPunct="1">
                <a:defRPr sz="1600" kern="1200">
                  <a:solidFill>
                    <a:schemeClr val="tx1"/>
                  </a:solidFill>
                  <a:latin typeface="+mn-lt"/>
                  <a:ea typeface="+mn-ea"/>
                  <a:cs typeface="+mn-cs"/>
                </a:defRPr>
              </a:lvl1pPr>
              <a:lvl2pPr marL="291600" algn="l" defTabSz="972000" rtl="0" eaLnBrk="1" latinLnBrk="0" hangingPunct="1">
                <a:defRPr sz="1600" kern="1200">
                  <a:solidFill>
                    <a:schemeClr val="tx1"/>
                  </a:solidFill>
                  <a:latin typeface="+mn-lt"/>
                  <a:ea typeface="+mn-ea"/>
                  <a:cs typeface="+mn-cs"/>
                </a:defRPr>
              </a:lvl2pPr>
              <a:lvl3pPr marL="583200" algn="l" defTabSz="972000" rtl="0" eaLnBrk="1" latinLnBrk="0" hangingPunct="1">
                <a:defRPr sz="1600" kern="1200">
                  <a:solidFill>
                    <a:schemeClr val="tx1"/>
                  </a:solidFill>
                  <a:latin typeface="+mn-lt"/>
                  <a:ea typeface="+mn-ea"/>
                  <a:cs typeface="+mn-cs"/>
                </a:defRPr>
              </a:lvl3pPr>
              <a:lvl4pPr marL="874800" algn="l" defTabSz="972000" rtl="0" eaLnBrk="1" latinLnBrk="0" hangingPunct="1">
                <a:defRPr sz="1600" kern="1200">
                  <a:solidFill>
                    <a:schemeClr val="tx1"/>
                  </a:solidFill>
                  <a:latin typeface="+mn-lt"/>
                  <a:ea typeface="+mn-ea"/>
                  <a:cs typeface="+mn-cs"/>
                </a:defRPr>
              </a:lvl4pPr>
              <a:lvl5pPr marL="1166400" algn="l" defTabSz="972000" rtl="0" eaLnBrk="1" latinLnBrk="0" hangingPunct="1">
                <a:defRPr sz="1600" kern="1200">
                  <a:solidFill>
                    <a:schemeClr val="tx1"/>
                  </a:solidFill>
                  <a:latin typeface="+mn-lt"/>
                  <a:ea typeface="+mn-ea"/>
                  <a:cs typeface="+mn-cs"/>
                </a:defRPr>
              </a:lvl5pPr>
              <a:lvl6pPr marL="1458000" algn="l" defTabSz="972000" rtl="0" eaLnBrk="1" latinLnBrk="0" hangingPunct="1">
                <a:defRPr sz="1600" kern="1200">
                  <a:solidFill>
                    <a:schemeClr val="tx1"/>
                  </a:solidFill>
                  <a:latin typeface="+mn-lt"/>
                  <a:ea typeface="+mn-ea"/>
                  <a:cs typeface="+mn-cs"/>
                </a:defRPr>
              </a:lvl6pPr>
              <a:lvl7pPr marL="1749600" algn="l" defTabSz="972000" rtl="0" eaLnBrk="1" latinLnBrk="0" hangingPunct="1">
                <a:defRPr sz="1600" kern="1200">
                  <a:solidFill>
                    <a:schemeClr val="tx1"/>
                  </a:solidFill>
                  <a:latin typeface="+mn-lt"/>
                  <a:ea typeface="+mn-ea"/>
                  <a:cs typeface="+mn-cs"/>
                </a:defRPr>
              </a:lvl7pPr>
              <a:lvl8pPr marL="2041200" algn="l" defTabSz="972000" rtl="0" eaLnBrk="1" latinLnBrk="0" hangingPunct="1">
                <a:defRPr sz="1600" kern="1200">
                  <a:solidFill>
                    <a:schemeClr val="tx1"/>
                  </a:solidFill>
                  <a:latin typeface="+mn-lt"/>
                  <a:ea typeface="+mn-ea"/>
                  <a:cs typeface="+mn-cs"/>
                </a:defRPr>
              </a:lvl8pPr>
              <a:lvl9pPr marL="2332800" algn="l" defTabSz="972000" rtl="0" eaLnBrk="1" latinLnBrk="0" hangingPunct="1">
                <a:defRPr sz="1600" kern="1200">
                  <a:solidFill>
                    <a:schemeClr val="tx1"/>
                  </a:solidFill>
                  <a:latin typeface="+mn-lt"/>
                  <a:ea typeface="+mn-ea"/>
                  <a:cs typeface="+mn-cs"/>
                </a:defRPr>
              </a:lvl9pPr>
            </a:lstStyle>
            <a:p>
              <a:endParaRPr lang="en-DE" sz="2489">
                <a:solidFill>
                  <a:prstClr val="black"/>
                </a:solidFill>
              </a:endParaRPr>
            </a:p>
          </p:txBody>
        </p:sp>
        <p:sp>
          <p:nvSpPr>
            <p:cNvPr id="109" name="Freeform 9">
              <a:extLst>
                <a:ext uri="{FF2B5EF4-FFF2-40B4-BE49-F238E27FC236}">
                  <a16:creationId xmlns:a16="http://schemas.microsoft.com/office/drawing/2014/main" id="{F00D1E09-386F-8FBD-B388-8D6603BE298E}"/>
                </a:ext>
              </a:extLst>
            </p:cNvPr>
            <p:cNvSpPr/>
            <p:nvPr/>
          </p:nvSpPr>
          <p:spPr bwMode="auto">
            <a:xfrm>
              <a:off x="5130800" y="3249613"/>
              <a:ext cx="884238" cy="682625"/>
            </a:xfrm>
            <a:custGeom>
              <a:avLst/>
              <a:gdLst>
                <a:gd name="T0" fmla="*/ 141 w 141"/>
                <a:gd name="T1" fmla="*/ 54 h 109"/>
                <a:gd name="T2" fmla="*/ 141 w 141"/>
                <a:gd name="T3" fmla="*/ 109 h 109"/>
                <a:gd name="T4" fmla="*/ 0 w 141"/>
                <a:gd name="T5" fmla="*/ 28 h 109"/>
                <a:gd name="T6" fmla="*/ 48 w 141"/>
                <a:gd name="T7" fmla="*/ 0 h 109"/>
                <a:gd name="T8" fmla="*/ 141 w 141"/>
                <a:gd name="T9" fmla="*/ 54 h 109"/>
              </a:gdLst>
              <a:ahLst/>
              <a:cxnLst>
                <a:cxn ang="0">
                  <a:pos x="T0" y="T1"/>
                </a:cxn>
                <a:cxn ang="0">
                  <a:pos x="T2" y="T3"/>
                </a:cxn>
                <a:cxn ang="0">
                  <a:pos x="T4" y="T5"/>
                </a:cxn>
                <a:cxn ang="0">
                  <a:pos x="T6" y="T7"/>
                </a:cxn>
                <a:cxn ang="0">
                  <a:pos x="T8" y="T9"/>
                </a:cxn>
              </a:cxnLst>
              <a:rect l="0" t="0" r="r" b="b"/>
              <a:pathLst>
                <a:path w="141" h="109">
                  <a:moveTo>
                    <a:pt x="141" y="54"/>
                  </a:moveTo>
                  <a:cubicBezTo>
                    <a:pt x="141" y="109"/>
                    <a:pt x="141" y="109"/>
                    <a:pt x="141" y="109"/>
                  </a:cubicBezTo>
                  <a:cubicBezTo>
                    <a:pt x="82" y="105"/>
                    <a:pt x="31" y="74"/>
                    <a:pt x="0" y="28"/>
                  </a:cubicBezTo>
                  <a:cubicBezTo>
                    <a:pt x="48" y="0"/>
                    <a:pt x="48" y="0"/>
                    <a:pt x="48" y="0"/>
                  </a:cubicBezTo>
                  <a:cubicBezTo>
                    <a:pt x="69" y="30"/>
                    <a:pt x="103" y="50"/>
                    <a:pt x="141" y="54"/>
                  </a:cubicBezTo>
                  <a:close/>
                </a:path>
              </a:pathLst>
            </a:custGeom>
            <a:solidFill>
              <a:srgbClr val="E6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72000" rtl="0" eaLnBrk="1" latinLnBrk="0" hangingPunct="1">
                <a:defRPr sz="1600" kern="1200">
                  <a:solidFill>
                    <a:schemeClr val="tx1"/>
                  </a:solidFill>
                  <a:latin typeface="+mn-lt"/>
                  <a:ea typeface="+mn-ea"/>
                  <a:cs typeface="+mn-cs"/>
                </a:defRPr>
              </a:lvl1pPr>
              <a:lvl2pPr marL="291600" algn="l" defTabSz="972000" rtl="0" eaLnBrk="1" latinLnBrk="0" hangingPunct="1">
                <a:defRPr sz="1600" kern="1200">
                  <a:solidFill>
                    <a:schemeClr val="tx1"/>
                  </a:solidFill>
                  <a:latin typeface="+mn-lt"/>
                  <a:ea typeface="+mn-ea"/>
                  <a:cs typeface="+mn-cs"/>
                </a:defRPr>
              </a:lvl2pPr>
              <a:lvl3pPr marL="583200" algn="l" defTabSz="972000" rtl="0" eaLnBrk="1" latinLnBrk="0" hangingPunct="1">
                <a:defRPr sz="1600" kern="1200">
                  <a:solidFill>
                    <a:schemeClr val="tx1"/>
                  </a:solidFill>
                  <a:latin typeface="+mn-lt"/>
                  <a:ea typeface="+mn-ea"/>
                  <a:cs typeface="+mn-cs"/>
                </a:defRPr>
              </a:lvl3pPr>
              <a:lvl4pPr marL="874800" algn="l" defTabSz="972000" rtl="0" eaLnBrk="1" latinLnBrk="0" hangingPunct="1">
                <a:defRPr sz="1600" kern="1200">
                  <a:solidFill>
                    <a:schemeClr val="tx1"/>
                  </a:solidFill>
                  <a:latin typeface="+mn-lt"/>
                  <a:ea typeface="+mn-ea"/>
                  <a:cs typeface="+mn-cs"/>
                </a:defRPr>
              </a:lvl4pPr>
              <a:lvl5pPr marL="1166400" algn="l" defTabSz="972000" rtl="0" eaLnBrk="1" latinLnBrk="0" hangingPunct="1">
                <a:defRPr sz="1600" kern="1200">
                  <a:solidFill>
                    <a:schemeClr val="tx1"/>
                  </a:solidFill>
                  <a:latin typeface="+mn-lt"/>
                  <a:ea typeface="+mn-ea"/>
                  <a:cs typeface="+mn-cs"/>
                </a:defRPr>
              </a:lvl5pPr>
              <a:lvl6pPr marL="1458000" algn="l" defTabSz="972000" rtl="0" eaLnBrk="1" latinLnBrk="0" hangingPunct="1">
                <a:defRPr sz="1600" kern="1200">
                  <a:solidFill>
                    <a:schemeClr val="tx1"/>
                  </a:solidFill>
                  <a:latin typeface="+mn-lt"/>
                  <a:ea typeface="+mn-ea"/>
                  <a:cs typeface="+mn-cs"/>
                </a:defRPr>
              </a:lvl6pPr>
              <a:lvl7pPr marL="1749600" algn="l" defTabSz="972000" rtl="0" eaLnBrk="1" latinLnBrk="0" hangingPunct="1">
                <a:defRPr sz="1600" kern="1200">
                  <a:solidFill>
                    <a:schemeClr val="tx1"/>
                  </a:solidFill>
                  <a:latin typeface="+mn-lt"/>
                  <a:ea typeface="+mn-ea"/>
                  <a:cs typeface="+mn-cs"/>
                </a:defRPr>
              </a:lvl7pPr>
              <a:lvl8pPr marL="2041200" algn="l" defTabSz="972000" rtl="0" eaLnBrk="1" latinLnBrk="0" hangingPunct="1">
                <a:defRPr sz="1600" kern="1200">
                  <a:solidFill>
                    <a:schemeClr val="tx1"/>
                  </a:solidFill>
                  <a:latin typeface="+mn-lt"/>
                  <a:ea typeface="+mn-ea"/>
                  <a:cs typeface="+mn-cs"/>
                </a:defRPr>
              </a:lvl8pPr>
              <a:lvl9pPr marL="2332800" algn="l" defTabSz="972000" rtl="0" eaLnBrk="1" latinLnBrk="0" hangingPunct="1">
                <a:defRPr sz="1600" kern="1200">
                  <a:solidFill>
                    <a:schemeClr val="tx1"/>
                  </a:solidFill>
                  <a:latin typeface="+mn-lt"/>
                  <a:ea typeface="+mn-ea"/>
                  <a:cs typeface="+mn-cs"/>
                </a:defRPr>
              </a:lvl9pPr>
            </a:lstStyle>
            <a:p>
              <a:endParaRPr lang="en-DE" sz="2489">
                <a:solidFill>
                  <a:prstClr val="black"/>
                </a:solidFill>
              </a:endParaRPr>
            </a:p>
          </p:txBody>
        </p:sp>
        <p:sp>
          <p:nvSpPr>
            <p:cNvPr id="110" name="Freeform 10">
              <a:extLst>
                <a:ext uri="{FF2B5EF4-FFF2-40B4-BE49-F238E27FC236}">
                  <a16:creationId xmlns:a16="http://schemas.microsoft.com/office/drawing/2014/main" id="{0D2C9455-9A5D-462B-218C-74164E39261E}"/>
                </a:ext>
              </a:extLst>
            </p:cNvPr>
            <p:cNvSpPr/>
            <p:nvPr/>
          </p:nvSpPr>
          <p:spPr bwMode="auto">
            <a:xfrm>
              <a:off x="6854825" y="2259013"/>
              <a:ext cx="412750" cy="1020763"/>
            </a:xfrm>
            <a:custGeom>
              <a:avLst/>
              <a:gdLst>
                <a:gd name="T0" fmla="*/ 11 w 66"/>
                <a:gd name="T1" fmla="*/ 81 h 163"/>
                <a:gd name="T2" fmla="*/ 0 w 66"/>
                <a:gd name="T3" fmla="*/ 27 h 163"/>
                <a:gd name="T4" fmla="*/ 47 w 66"/>
                <a:gd name="T5" fmla="*/ 0 h 163"/>
                <a:gd name="T6" fmla="*/ 66 w 66"/>
                <a:gd name="T7" fmla="*/ 81 h 163"/>
                <a:gd name="T8" fmla="*/ 47 w 66"/>
                <a:gd name="T9" fmla="*/ 163 h 163"/>
                <a:gd name="T10" fmla="*/ 0 w 66"/>
                <a:gd name="T11" fmla="*/ 135 h 163"/>
                <a:gd name="T12" fmla="*/ 11 w 66"/>
                <a:gd name="T13" fmla="*/ 81 h 163"/>
              </a:gdLst>
              <a:ahLst/>
              <a:cxnLst>
                <a:cxn ang="0">
                  <a:pos x="T0" y="T1"/>
                </a:cxn>
                <a:cxn ang="0">
                  <a:pos x="T2" y="T3"/>
                </a:cxn>
                <a:cxn ang="0">
                  <a:pos x="T4" y="T5"/>
                </a:cxn>
                <a:cxn ang="0">
                  <a:pos x="T6" y="T7"/>
                </a:cxn>
                <a:cxn ang="0">
                  <a:pos x="T8" y="T9"/>
                </a:cxn>
                <a:cxn ang="0">
                  <a:pos x="T10" y="T11"/>
                </a:cxn>
                <a:cxn ang="0">
                  <a:pos x="T12" y="T13"/>
                </a:cxn>
              </a:cxnLst>
              <a:rect l="0" t="0" r="r" b="b"/>
              <a:pathLst>
                <a:path w="66" h="163">
                  <a:moveTo>
                    <a:pt x="11" y="81"/>
                  </a:moveTo>
                  <a:cubicBezTo>
                    <a:pt x="11" y="62"/>
                    <a:pt x="7" y="44"/>
                    <a:pt x="0" y="27"/>
                  </a:cubicBezTo>
                  <a:cubicBezTo>
                    <a:pt x="47" y="0"/>
                    <a:pt x="47" y="0"/>
                    <a:pt x="47" y="0"/>
                  </a:cubicBezTo>
                  <a:cubicBezTo>
                    <a:pt x="59" y="24"/>
                    <a:pt x="66" y="52"/>
                    <a:pt x="66" y="81"/>
                  </a:cubicBezTo>
                  <a:cubicBezTo>
                    <a:pt x="66" y="110"/>
                    <a:pt x="59" y="138"/>
                    <a:pt x="47" y="163"/>
                  </a:cubicBezTo>
                  <a:cubicBezTo>
                    <a:pt x="0" y="135"/>
                    <a:pt x="0" y="135"/>
                    <a:pt x="0" y="135"/>
                  </a:cubicBezTo>
                  <a:cubicBezTo>
                    <a:pt x="7" y="119"/>
                    <a:pt x="11" y="100"/>
                    <a:pt x="11" y="81"/>
                  </a:cubicBezTo>
                  <a:close/>
                </a:path>
              </a:pathLst>
            </a:custGeom>
            <a:solidFill>
              <a:srgbClr val="E6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72000" rtl="0" eaLnBrk="1" latinLnBrk="0" hangingPunct="1">
                <a:defRPr sz="1600" kern="1200">
                  <a:solidFill>
                    <a:schemeClr val="tx1"/>
                  </a:solidFill>
                  <a:latin typeface="+mn-lt"/>
                  <a:ea typeface="+mn-ea"/>
                  <a:cs typeface="+mn-cs"/>
                </a:defRPr>
              </a:lvl1pPr>
              <a:lvl2pPr marL="291600" algn="l" defTabSz="972000" rtl="0" eaLnBrk="1" latinLnBrk="0" hangingPunct="1">
                <a:defRPr sz="1600" kern="1200">
                  <a:solidFill>
                    <a:schemeClr val="tx1"/>
                  </a:solidFill>
                  <a:latin typeface="+mn-lt"/>
                  <a:ea typeface="+mn-ea"/>
                  <a:cs typeface="+mn-cs"/>
                </a:defRPr>
              </a:lvl2pPr>
              <a:lvl3pPr marL="583200" algn="l" defTabSz="972000" rtl="0" eaLnBrk="1" latinLnBrk="0" hangingPunct="1">
                <a:defRPr sz="1600" kern="1200">
                  <a:solidFill>
                    <a:schemeClr val="tx1"/>
                  </a:solidFill>
                  <a:latin typeface="+mn-lt"/>
                  <a:ea typeface="+mn-ea"/>
                  <a:cs typeface="+mn-cs"/>
                </a:defRPr>
              </a:lvl3pPr>
              <a:lvl4pPr marL="874800" algn="l" defTabSz="972000" rtl="0" eaLnBrk="1" latinLnBrk="0" hangingPunct="1">
                <a:defRPr sz="1600" kern="1200">
                  <a:solidFill>
                    <a:schemeClr val="tx1"/>
                  </a:solidFill>
                  <a:latin typeface="+mn-lt"/>
                  <a:ea typeface="+mn-ea"/>
                  <a:cs typeface="+mn-cs"/>
                </a:defRPr>
              </a:lvl4pPr>
              <a:lvl5pPr marL="1166400" algn="l" defTabSz="972000" rtl="0" eaLnBrk="1" latinLnBrk="0" hangingPunct="1">
                <a:defRPr sz="1600" kern="1200">
                  <a:solidFill>
                    <a:schemeClr val="tx1"/>
                  </a:solidFill>
                  <a:latin typeface="+mn-lt"/>
                  <a:ea typeface="+mn-ea"/>
                  <a:cs typeface="+mn-cs"/>
                </a:defRPr>
              </a:lvl5pPr>
              <a:lvl6pPr marL="1458000" algn="l" defTabSz="972000" rtl="0" eaLnBrk="1" latinLnBrk="0" hangingPunct="1">
                <a:defRPr sz="1600" kern="1200">
                  <a:solidFill>
                    <a:schemeClr val="tx1"/>
                  </a:solidFill>
                  <a:latin typeface="+mn-lt"/>
                  <a:ea typeface="+mn-ea"/>
                  <a:cs typeface="+mn-cs"/>
                </a:defRPr>
              </a:lvl6pPr>
              <a:lvl7pPr marL="1749600" algn="l" defTabSz="972000" rtl="0" eaLnBrk="1" latinLnBrk="0" hangingPunct="1">
                <a:defRPr sz="1600" kern="1200">
                  <a:solidFill>
                    <a:schemeClr val="tx1"/>
                  </a:solidFill>
                  <a:latin typeface="+mn-lt"/>
                  <a:ea typeface="+mn-ea"/>
                  <a:cs typeface="+mn-cs"/>
                </a:defRPr>
              </a:lvl7pPr>
              <a:lvl8pPr marL="2041200" algn="l" defTabSz="972000" rtl="0" eaLnBrk="1" latinLnBrk="0" hangingPunct="1">
                <a:defRPr sz="1600" kern="1200">
                  <a:solidFill>
                    <a:schemeClr val="tx1"/>
                  </a:solidFill>
                  <a:latin typeface="+mn-lt"/>
                  <a:ea typeface="+mn-ea"/>
                  <a:cs typeface="+mn-cs"/>
                </a:defRPr>
              </a:lvl8pPr>
              <a:lvl9pPr marL="2332800" algn="l" defTabSz="972000" rtl="0" eaLnBrk="1" latinLnBrk="0" hangingPunct="1">
                <a:defRPr sz="1600" kern="1200">
                  <a:solidFill>
                    <a:schemeClr val="tx1"/>
                  </a:solidFill>
                  <a:latin typeface="+mn-lt"/>
                  <a:ea typeface="+mn-ea"/>
                  <a:cs typeface="+mn-cs"/>
                </a:defRPr>
              </a:lvl9pPr>
            </a:lstStyle>
            <a:p>
              <a:endParaRPr lang="en-DE" sz="2489">
                <a:solidFill>
                  <a:prstClr val="black"/>
                </a:solidFill>
              </a:endParaRPr>
            </a:p>
          </p:txBody>
        </p:sp>
      </p:grpSp>
      <p:sp>
        <p:nvSpPr>
          <p:cNvPr id="111" name="TextBox 110">
            <a:extLst>
              <a:ext uri="{FF2B5EF4-FFF2-40B4-BE49-F238E27FC236}">
                <a16:creationId xmlns:a16="http://schemas.microsoft.com/office/drawing/2014/main" id="{B05D889B-7217-6A6C-F0DE-7B3DBD73C1D9}"/>
              </a:ext>
            </a:extLst>
          </p:cNvPr>
          <p:cNvSpPr txBox="1"/>
          <p:nvPr/>
        </p:nvSpPr>
        <p:spPr>
          <a:xfrm>
            <a:off x="4419786" y="5688885"/>
            <a:ext cx="1442407" cy="328423"/>
          </a:xfrm>
          <a:prstGeom prst="rect">
            <a:avLst/>
          </a:prstGeom>
          <a:noFill/>
          <a:ln w="6350">
            <a:noFill/>
            <a:prstDash val="dash"/>
          </a:ln>
        </p:spPr>
        <p:txBody>
          <a:bodyPr wrap="square" lIns="0" tIns="0" rIns="0" bIns="0" rtlCol="0">
            <a:noAutofit/>
          </a:bodyPr>
          <a:lstStyle>
            <a:defPPr>
              <a:defRPr lang="en-US"/>
            </a:defPPr>
            <a:lvl1pPr marL="0" algn="l" defTabSz="972000" rtl="0" eaLnBrk="1" latinLnBrk="0" hangingPunct="1">
              <a:defRPr sz="1600" kern="1200">
                <a:solidFill>
                  <a:schemeClr val="tx1"/>
                </a:solidFill>
                <a:latin typeface="+mn-lt"/>
                <a:ea typeface="+mn-ea"/>
                <a:cs typeface="+mn-cs"/>
              </a:defRPr>
            </a:lvl1pPr>
            <a:lvl2pPr marL="291600" algn="l" defTabSz="972000" rtl="0" eaLnBrk="1" latinLnBrk="0" hangingPunct="1">
              <a:defRPr sz="1600" kern="1200">
                <a:solidFill>
                  <a:schemeClr val="tx1"/>
                </a:solidFill>
                <a:latin typeface="+mn-lt"/>
                <a:ea typeface="+mn-ea"/>
                <a:cs typeface="+mn-cs"/>
              </a:defRPr>
            </a:lvl2pPr>
            <a:lvl3pPr marL="583200" algn="l" defTabSz="972000" rtl="0" eaLnBrk="1" latinLnBrk="0" hangingPunct="1">
              <a:defRPr sz="1600" kern="1200">
                <a:solidFill>
                  <a:schemeClr val="tx1"/>
                </a:solidFill>
                <a:latin typeface="+mn-lt"/>
                <a:ea typeface="+mn-ea"/>
                <a:cs typeface="+mn-cs"/>
              </a:defRPr>
            </a:lvl3pPr>
            <a:lvl4pPr marL="874800" algn="l" defTabSz="972000" rtl="0" eaLnBrk="1" latinLnBrk="0" hangingPunct="1">
              <a:defRPr sz="1600" kern="1200">
                <a:solidFill>
                  <a:schemeClr val="tx1"/>
                </a:solidFill>
                <a:latin typeface="+mn-lt"/>
                <a:ea typeface="+mn-ea"/>
                <a:cs typeface="+mn-cs"/>
              </a:defRPr>
            </a:lvl4pPr>
            <a:lvl5pPr marL="1166400" algn="l" defTabSz="972000" rtl="0" eaLnBrk="1" latinLnBrk="0" hangingPunct="1">
              <a:defRPr sz="1600" kern="1200">
                <a:solidFill>
                  <a:schemeClr val="tx1"/>
                </a:solidFill>
                <a:latin typeface="+mn-lt"/>
                <a:ea typeface="+mn-ea"/>
                <a:cs typeface="+mn-cs"/>
              </a:defRPr>
            </a:lvl5pPr>
            <a:lvl6pPr marL="1458000" algn="l" defTabSz="972000" rtl="0" eaLnBrk="1" latinLnBrk="0" hangingPunct="1">
              <a:defRPr sz="1600" kern="1200">
                <a:solidFill>
                  <a:schemeClr val="tx1"/>
                </a:solidFill>
                <a:latin typeface="+mn-lt"/>
                <a:ea typeface="+mn-ea"/>
                <a:cs typeface="+mn-cs"/>
              </a:defRPr>
            </a:lvl6pPr>
            <a:lvl7pPr marL="1749600" algn="l" defTabSz="972000" rtl="0" eaLnBrk="1" latinLnBrk="0" hangingPunct="1">
              <a:defRPr sz="1600" kern="1200">
                <a:solidFill>
                  <a:schemeClr val="tx1"/>
                </a:solidFill>
                <a:latin typeface="+mn-lt"/>
                <a:ea typeface="+mn-ea"/>
                <a:cs typeface="+mn-cs"/>
              </a:defRPr>
            </a:lvl7pPr>
            <a:lvl8pPr marL="2041200" algn="l" defTabSz="972000" rtl="0" eaLnBrk="1" latinLnBrk="0" hangingPunct="1">
              <a:defRPr sz="1600" kern="1200">
                <a:solidFill>
                  <a:schemeClr val="tx1"/>
                </a:solidFill>
                <a:latin typeface="+mn-lt"/>
                <a:ea typeface="+mn-ea"/>
                <a:cs typeface="+mn-cs"/>
              </a:defRPr>
            </a:lvl8pPr>
            <a:lvl9pPr marL="2332800" algn="l" defTabSz="972000" rtl="0" eaLnBrk="1" latinLnBrk="0" hangingPunct="1">
              <a:defRPr sz="1600" kern="1200">
                <a:solidFill>
                  <a:schemeClr val="tx1"/>
                </a:solidFill>
                <a:latin typeface="+mn-lt"/>
                <a:ea typeface="+mn-ea"/>
                <a:cs typeface="+mn-cs"/>
              </a:defRPr>
            </a:lvl9pPr>
          </a:lstStyle>
          <a:p>
            <a:pPr algn="ctr"/>
            <a:r>
              <a:rPr lang="en-US" sz="1100"/>
              <a:t>Specify your simulation project and scenarios</a:t>
            </a:r>
            <a:endParaRPr lang="en-DE" sz="1100"/>
          </a:p>
        </p:txBody>
      </p:sp>
      <p:pic>
        <p:nvPicPr>
          <p:cNvPr id="112" name="Graphic 111">
            <a:extLst>
              <a:ext uri="{FF2B5EF4-FFF2-40B4-BE49-F238E27FC236}">
                <a16:creationId xmlns:a16="http://schemas.microsoft.com/office/drawing/2014/main" id="{0ACD02A1-B769-DFF8-B204-616D9ED5FF9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926936" y="4682478"/>
            <a:ext cx="410507" cy="410507"/>
          </a:xfrm>
          <a:prstGeom prst="rect">
            <a:avLst/>
          </a:prstGeom>
        </p:spPr>
      </p:pic>
      <p:sp>
        <p:nvSpPr>
          <p:cNvPr id="113" name="TextBox 112">
            <a:extLst>
              <a:ext uri="{FF2B5EF4-FFF2-40B4-BE49-F238E27FC236}">
                <a16:creationId xmlns:a16="http://schemas.microsoft.com/office/drawing/2014/main" id="{950630F3-4FC2-79CA-BE16-6218452AC07F}"/>
              </a:ext>
            </a:extLst>
          </p:cNvPr>
          <p:cNvSpPr txBox="1"/>
          <p:nvPr/>
        </p:nvSpPr>
        <p:spPr>
          <a:xfrm>
            <a:off x="4367732" y="4266273"/>
            <a:ext cx="410633" cy="246221"/>
          </a:xfrm>
          <a:prstGeom prst="rect">
            <a:avLst/>
          </a:prstGeom>
          <a:noFill/>
        </p:spPr>
        <p:txBody>
          <a:bodyPr wrap="square" lIns="0" tIns="0" rIns="0" bIns="0" rtlCol="0" anchor="t">
            <a:spAutoFit/>
          </a:bodyPr>
          <a:lstStyle>
            <a:defPPr>
              <a:defRPr lang="en-US"/>
            </a:defPPr>
            <a:lvl1pPr marL="0" algn="l" defTabSz="972000" rtl="0" eaLnBrk="1" latinLnBrk="0" hangingPunct="1">
              <a:defRPr sz="1600" kern="1200">
                <a:solidFill>
                  <a:schemeClr val="tx1"/>
                </a:solidFill>
                <a:latin typeface="+mn-lt"/>
                <a:ea typeface="+mn-ea"/>
                <a:cs typeface="+mn-cs"/>
              </a:defRPr>
            </a:lvl1pPr>
            <a:lvl2pPr marL="291600" algn="l" defTabSz="972000" rtl="0" eaLnBrk="1" latinLnBrk="0" hangingPunct="1">
              <a:defRPr sz="1600" kern="1200">
                <a:solidFill>
                  <a:schemeClr val="tx1"/>
                </a:solidFill>
                <a:latin typeface="+mn-lt"/>
                <a:ea typeface="+mn-ea"/>
                <a:cs typeface="+mn-cs"/>
              </a:defRPr>
            </a:lvl2pPr>
            <a:lvl3pPr marL="583200" algn="l" defTabSz="972000" rtl="0" eaLnBrk="1" latinLnBrk="0" hangingPunct="1">
              <a:defRPr sz="1600" kern="1200">
                <a:solidFill>
                  <a:schemeClr val="tx1"/>
                </a:solidFill>
                <a:latin typeface="+mn-lt"/>
                <a:ea typeface="+mn-ea"/>
                <a:cs typeface="+mn-cs"/>
              </a:defRPr>
            </a:lvl3pPr>
            <a:lvl4pPr marL="874800" algn="l" defTabSz="972000" rtl="0" eaLnBrk="1" latinLnBrk="0" hangingPunct="1">
              <a:defRPr sz="1600" kern="1200">
                <a:solidFill>
                  <a:schemeClr val="tx1"/>
                </a:solidFill>
                <a:latin typeface="+mn-lt"/>
                <a:ea typeface="+mn-ea"/>
                <a:cs typeface="+mn-cs"/>
              </a:defRPr>
            </a:lvl4pPr>
            <a:lvl5pPr marL="1166400" algn="l" defTabSz="972000" rtl="0" eaLnBrk="1" latinLnBrk="0" hangingPunct="1">
              <a:defRPr sz="1600" kern="1200">
                <a:solidFill>
                  <a:schemeClr val="tx1"/>
                </a:solidFill>
                <a:latin typeface="+mn-lt"/>
                <a:ea typeface="+mn-ea"/>
                <a:cs typeface="+mn-cs"/>
              </a:defRPr>
            </a:lvl5pPr>
            <a:lvl6pPr marL="1458000" algn="l" defTabSz="972000" rtl="0" eaLnBrk="1" latinLnBrk="0" hangingPunct="1">
              <a:defRPr sz="1600" kern="1200">
                <a:solidFill>
                  <a:schemeClr val="tx1"/>
                </a:solidFill>
                <a:latin typeface="+mn-lt"/>
                <a:ea typeface="+mn-ea"/>
                <a:cs typeface="+mn-cs"/>
              </a:defRPr>
            </a:lvl6pPr>
            <a:lvl7pPr marL="1749600" algn="l" defTabSz="972000" rtl="0" eaLnBrk="1" latinLnBrk="0" hangingPunct="1">
              <a:defRPr sz="1600" kern="1200">
                <a:solidFill>
                  <a:schemeClr val="tx1"/>
                </a:solidFill>
                <a:latin typeface="+mn-lt"/>
                <a:ea typeface="+mn-ea"/>
                <a:cs typeface="+mn-cs"/>
              </a:defRPr>
            </a:lvl7pPr>
            <a:lvl8pPr marL="2041200" algn="l" defTabSz="972000" rtl="0" eaLnBrk="1" latinLnBrk="0" hangingPunct="1">
              <a:defRPr sz="1600" kern="1200">
                <a:solidFill>
                  <a:schemeClr val="tx1"/>
                </a:solidFill>
                <a:latin typeface="+mn-lt"/>
                <a:ea typeface="+mn-ea"/>
                <a:cs typeface="+mn-cs"/>
              </a:defRPr>
            </a:lvl8pPr>
            <a:lvl9pPr marL="2332800" algn="l" defTabSz="972000" rtl="0" eaLnBrk="1" latinLnBrk="0" hangingPunct="1">
              <a:defRPr sz="1600" kern="1200">
                <a:solidFill>
                  <a:schemeClr val="tx1"/>
                </a:solidFill>
                <a:latin typeface="+mn-lt"/>
                <a:ea typeface="+mn-ea"/>
                <a:cs typeface="+mn-cs"/>
              </a:defRPr>
            </a:lvl9pPr>
          </a:lstStyle>
          <a:p>
            <a:pPr>
              <a:defRPr/>
            </a:pPr>
            <a:r>
              <a:rPr lang="en-DE" sz="1600" b="1" kern="0">
                <a:solidFill>
                  <a:schemeClr val="tx2"/>
                </a:solidFill>
              </a:rPr>
              <a:t>3</a:t>
            </a:r>
          </a:p>
        </p:txBody>
      </p:sp>
      <p:grpSp>
        <p:nvGrpSpPr>
          <p:cNvPr id="114" name="Group 113">
            <a:extLst>
              <a:ext uri="{FF2B5EF4-FFF2-40B4-BE49-F238E27FC236}">
                <a16:creationId xmlns:a16="http://schemas.microsoft.com/office/drawing/2014/main" id="{03D9D191-106C-282E-D356-1C40C49A5256}"/>
              </a:ext>
            </a:extLst>
          </p:cNvPr>
          <p:cNvGrpSpPr/>
          <p:nvPr/>
        </p:nvGrpSpPr>
        <p:grpSpPr>
          <a:xfrm>
            <a:off x="6445920" y="4266176"/>
            <a:ext cx="1263600" cy="1263600"/>
            <a:chOff x="4930775" y="1601788"/>
            <a:chExt cx="2336800" cy="2330450"/>
          </a:xfrm>
          <a:solidFill>
            <a:schemeClr val="bg2"/>
          </a:solidFill>
          <a:effectLst/>
        </p:grpSpPr>
        <p:sp>
          <p:nvSpPr>
            <p:cNvPr id="115" name="Freeform 5">
              <a:extLst>
                <a:ext uri="{FF2B5EF4-FFF2-40B4-BE49-F238E27FC236}">
                  <a16:creationId xmlns:a16="http://schemas.microsoft.com/office/drawing/2014/main" id="{D0E44A12-B3EB-5E79-5052-0F4B24B79C2F}"/>
                </a:ext>
              </a:extLst>
            </p:cNvPr>
            <p:cNvSpPr/>
            <p:nvPr/>
          </p:nvSpPr>
          <p:spPr bwMode="auto">
            <a:xfrm>
              <a:off x="6183313" y="3249613"/>
              <a:ext cx="884238" cy="682625"/>
            </a:xfrm>
            <a:custGeom>
              <a:avLst/>
              <a:gdLst>
                <a:gd name="T0" fmla="*/ 93 w 141"/>
                <a:gd name="T1" fmla="*/ 0 h 109"/>
                <a:gd name="T2" fmla="*/ 141 w 141"/>
                <a:gd name="T3" fmla="*/ 28 h 109"/>
                <a:gd name="T4" fmla="*/ 0 w 141"/>
                <a:gd name="T5" fmla="*/ 109 h 109"/>
                <a:gd name="T6" fmla="*/ 0 w 141"/>
                <a:gd name="T7" fmla="*/ 54 h 109"/>
                <a:gd name="T8" fmla="*/ 93 w 141"/>
                <a:gd name="T9" fmla="*/ 0 h 109"/>
              </a:gdLst>
              <a:ahLst/>
              <a:cxnLst>
                <a:cxn ang="0">
                  <a:pos x="T0" y="T1"/>
                </a:cxn>
                <a:cxn ang="0">
                  <a:pos x="T2" y="T3"/>
                </a:cxn>
                <a:cxn ang="0">
                  <a:pos x="T4" y="T5"/>
                </a:cxn>
                <a:cxn ang="0">
                  <a:pos x="T6" y="T7"/>
                </a:cxn>
                <a:cxn ang="0">
                  <a:pos x="T8" y="T9"/>
                </a:cxn>
              </a:cxnLst>
              <a:rect l="0" t="0" r="r" b="b"/>
              <a:pathLst>
                <a:path w="141" h="109">
                  <a:moveTo>
                    <a:pt x="93" y="0"/>
                  </a:moveTo>
                  <a:cubicBezTo>
                    <a:pt x="141" y="28"/>
                    <a:pt x="141" y="28"/>
                    <a:pt x="141" y="28"/>
                  </a:cubicBezTo>
                  <a:cubicBezTo>
                    <a:pt x="110" y="74"/>
                    <a:pt x="59" y="105"/>
                    <a:pt x="0" y="109"/>
                  </a:cubicBezTo>
                  <a:cubicBezTo>
                    <a:pt x="0" y="54"/>
                    <a:pt x="0" y="54"/>
                    <a:pt x="0" y="54"/>
                  </a:cubicBezTo>
                  <a:cubicBezTo>
                    <a:pt x="38" y="50"/>
                    <a:pt x="72" y="30"/>
                    <a:pt x="93" y="0"/>
                  </a:cubicBezTo>
                  <a:close/>
                </a:path>
              </a:pathLst>
            </a:custGeom>
            <a:solidFill>
              <a:srgbClr val="E6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72000" rtl="0" eaLnBrk="1" latinLnBrk="0" hangingPunct="1">
                <a:defRPr sz="1600" kern="1200">
                  <a:solidFill>
                    <a:schemeClr val="tx1"/>
                  </a:solidFill>
                  <a:latin typeface="+mn-lt"/>
                  <a:ea typeface="+mn-ea"/>
                  <a:cs typeface="+mn-cs"/>
                </a:defRPr>
              </a:lvl1pPr>
              <a:lvl2pPr marL="291600" algn="l" defTabSz="972000" rtl="0" eaLnBrk="1" latinLnBrk="0" hangingPunct="1">
                <a:defRPr sz="1600" kern="1200">
                  <a:solidFill>
                    <a:schemeClr val="tx1"/>
                  </a:solidFill>
                  <a:latin typeface="+mn-lt"/>
                  <a:ea typeface="+mn-ea"/>
                  <a:cs typeface="+mn-cs"/>
                </a:defRPr>
              </a:lvl2pPr>
              <a:lvl3pPr marL="583200" algn="l" defTabSz="972000" rtl="0" eaLnBrk="1" latinLnBrk="0" hangingPunct="1">
                <a:defRPr sz="1600" kern="1200">
                  <a:solidFill>
                    <a:schemeClr val="tx1"/>
                  </a:solidFill>
                  <a:latin typeface="+mn-lt"/>
                  <a:ea typeface="+mn-ea"/>
                  <a:cs typeface="+mn-cs"/>
                </a:defRPr>
              </a:lvl3pPr>
              <a:lvl4pPr marL="874800" algn="l" defTabSz="972000" rtl="0" eaLnBrk="1" latinLnBrk="0" hangingPunct="1">
                <a:defRPr sz="1600" kern="1200">
                  <a:solidFill>
                    <a:schemeClr val="tx1"/>
                  </a:solidFill>
                  <a:latin typeface="+mn-lt"/>
                  <a:ea typeface="+mn-ea"/>
                  <a:cs typeface="+mn-cs"/>
                </a:defRPr>
              </a:lvl4pPr>
              <a:lvl5pPr marL="1166400" algn="l" defTabSz="972000" rtl="0" eaLnBrk="1" latinLnBrk="0" hangingPunct="1">
                <a:defRPr sz="1600" kern="1200">
                  <a:solidFill>
                    <a:schemeClr val="tx1"/>
                  </a:solidFill>
                  <a:latin typeface="+mn-lt"/>
                  <a:ea typeface="+mn-ea"/>
                  <a:cs typeface="+mn-cs"/>
                </a:defRPr>
              </a:lvl5pPr>
              <a:lvl6pPr marL="1458000" algn="l" defTabSz="972000" rtl="0" eaLnBrk="1" latinLnBrk="0" hangingPunct="1">
                <a:defRPr sz="1600" kern="1200">
                  <a:solidFill>
                    <a:schemeClr val="tx1"/>
                  </a:solidFill>
                  <a:latin typeface="+mn-lt"/>
                  <a:ea typeface="+mn-ea"/>
                  <a:cs typeface="+mn-cs"/>
                </a:defRPr>
              </a:lvl6pPr>
              <a:lvl7pPr marL="1749600" algn="l" defTabSz="972000" rtl="0" eaLnBrk="1" latinLnBrk="0" hangingPunct="1">
                <a:defRPr sz="1600" kern="1200">
                  <a:solidFill>
                    <a:schemeClr val="tx1"/>
                  </a:solidFill>
                  <a:latin typeface="+mn-lt"/>
                  <a:ea typeface="+mn-ea"/>
                  <a:cs typeface="+mn-cs"/>
                </a:defRPr>
              </a:lvl7pPr>
              <a:lvl8pPr marL="2041200" algn="l" defTabSz="972000" rtl="0" eaLnBrk="1" latinLnBrk="0" hangingPunct="1">
                <a:defRPr sz="1600" kern="1200">
                  <a:solidFill>
                    <a:schemeClr val="tx1"/>
                  </a:solidFill>
                  <a:latin typeface="+mn-lt"/>
                  <a:ea typeface="+mn-ea"/>
                  <a:cs typeface="+mn-cs"/>
                </a:defRPr>
              </a:lvl8pPr>
              <a:lvl9pPr marL="2332800" algn="l" defTabSz="972000" rtl="0" eaLnBrk="1" latinLnBrk="0" hangingPunct="1">
                <a:defRPr sz="1600" kern="1200">
                  <a:solidFill>
                    <a:schemeClr val="tx1"/>
                  </a:solidFill>
                  <a:latin typeface="+mn-lt"/>
                  <a:ea typeface="+mn-ea"/>
                  <a:cs typeface="+mn-cs"/>
                </a:defRPr>
              </a:lvl9pPr>
            </a:lstStyle>
            <a:p>
              <a:endParaRPr lang="en-DE" sz="2489">
                <a:solidFill>
                  <a:prstClr val="black"/>
                </a:solidFill>
              </a:endParaRPr>
            </a:p>
          </p:txBody>
        </p:sp>
        <p:sp>
          <p:nvSpPr>
            <p:cNvPr id="116" name="Freeform 6">
              <a:extLst>
                <a:ext uri="{FF2B5EF4-FFF2-40B4-BE49-F238E27FC236}">
                  <a16:creationId xmlns:a16="http://schemas.microsoft.com/office/drawing/2014/main" id="{C01774C7-6007-3662-E0AA-86712AF8046C}"/>
                </a:ext>
              </a:extLst>
            </p:cNvPr>
            <p:cNvSpPr/>
            <p:nvPr/>
          </p:nvSpPr>
          <p:spPr bwMode="auto">
            <a:xfrm>
              <a:off x="6183313" y="1601788"/>
              <a:ext cx="884238" cy="682625"/>
            </a:xfrm>
            <a:custGeom>
              <a:avLst/>
              <a:gdLst>
                <a:gd name="T0" fmla="*/ 0 w 141"/>
                <a:gd name="T1" fmla="*/ 55 h 109"/>
                <a:gd name="T2" fmla="*/ 0 w 141"/>
                <a:gd name="T3" fmla="*/ 0 h 109"/>
                <a:gd name="T4" fmla="*/ 141 w 141"/>
                <a:gd name="T5" fmla="*/ 82 h 109"/>
                <a:gd name="T6" fmla="*/ 93 w 141"/>
                <a:gd name="T7" fmla="*/ 109 h 109"/>
                <a:gd name="T8" fmla="*/ 0 w 141"/>
                <a:gd name="T9" fmla="*/ 55 h 109"/>
              </a:gdLst>
              <a:ahLst/>
              <a:cxnLst>
                <a:cxn ang="0">
                  <a:pos x="T0" y="T1"/>
                </a:cxn>
                <a:cxn ang="0">
                  <a:pos x="T2" y="T3"/>
                </a:cxn>
                <a:cxn ang="0">
                  <a:pos x="T4" y="T5"/>
                </a:cxn>
                <a:cxn ang="0">
                  <a:pos x="T6" y="T7"/>
                </a:cxn>
                <a:cxn ang="0">
                  <a:pos x="T8" y="T9"/>
                </a:cxn>
              </a:cxnLst>
              <a:rect l="0" t="0" r="r" b="b"/>
              <a:pathLst>
                <a:path w="141" h="109">
                  <a:moveTo>
                    <a:pt x="0" y="55"/>
                  </a:moveTo>
                  <a:cubicBezTo>
                    <a:pt x="0" y="0"/>
                    <a:pt x="0" y="0"/>
                    <a:pt x="0" y="0"/>
                  </a:cubicBezTo>
                  <a:cubicBezTo>
                    <a:pt x="59" y="4"/>
                    <a:pt x="110" y="36"/>
                    <a:pt x="141" y="82"/>
                  </a:cubicBezTo>
                  <a:cubicBezTo>
                    <a:pt x="93" y="109"/>
                    <a:pt x="93" y="109"/>
                    <a:pt x="93" y="109"/>
                  </a:cubicBezTo>
                  <a:cubicBezTo>
                    <a:pt x="72" y="79"/>
                    <a:pt x="38" y="59"/>
                    <a:pt x="0" y="55"/>
                  </a:cubicBezTo>
                  <a:close/>
                </a:path>
              </a:pathLst>
            </a:custGeom>
            <a:solidFill>
              <a:srgbClr val="E6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72000" rtl="0" eaLnBrk="1" latinLnBrk="0" hangingPunct="1">
                <a:defRPr sz="1600" kern="1200">
                  <a:solidFill>
                    <a:schemeClr val="tx1"/>
                  </a:solidFill>
                  <a:latin typeface="+mn-lt"/>
                  <a:ea typeface="+mn-ea"/>
                  <a:cs typeface="+mn-cs"/>
                </a:defRPr>
              </a:lvl1pPr>
              <a:lvl2pPr marL="291600" algn="l" defTabSz="972000" rtl="0" eaLnBrk="1" latinLnBrk="0" hangingPunct="1">
                <a:defRPr sz="1600" kern="1200">
                  <a:solidFill>
                    <a:schemeClr val="tx1"/>
                  </a:solidFill>
                  <a:latin typeface="+mn-lt"/>
                  <a:ea typeface="+mn-ea"/>
                  <a:cs typeface="+mn-cs"/>
                </a:defRPr>
              </a:lvl2pPr>
              <a:lvl3pPr marL="583200" algn="l" defTabSz="972000" rtl="0" eaLnBrk="1" latinLnBrk="0" hangingPunct="1">
                <a:defRPr sz="1600" kern="1200">
                  <a:solidFill>
                    <a:schemeClr val="tx1"/>
                  </a:solidFill>
                  <a:latin typeface="+mn-lt"/>
                  <a:ea typeface="+mn-ea"/>
                  <a:cs typeface="+mn-cs"/>
                </a:defRPr>
              </a:lvl3pPr>
              <a:lvl4pPr marL="874800" algn="l" defTabSz="972000" rtl="0" eaLnBrk="1" latinLnBrk="0" hangingPunct="1">
                <a:defRPr sz="1600" kern="1200">
                  <a:solidFill>
                    <a:schemeClr val="tx1"/>
                  </a:solidFill>
                  <a:latin typeface="+mn-lt"/>
                  <a:ea typeface="+mn-ea"/>
                  <a:cs typeface="+mn-cs"/>
                </a:defRPr>
              </a:lvl4pPr>
              <a:lvl5pPr marL="1166400" algn="l" defTabSz="972000" rtl="0" eaLnBrk="1" latinLnBrk="0" hangingPunct="1">
                <a:defRPr sz="1600" kern="1200">
                  <a:solidFill>
                    <a:schemeClr val="tx1"/>
                  </a:solidFill>
                  <a:latin typeface="+mn-lt"/>
                  <a:ea typeface="+mn-ea"/>
                  <a:cs typeface="+mn-cs"/>
                </a:defRPr>
              </a:lvl5pPr>
              <a:lvl6pPr marL="1458000" algn="l" defTabSz="972000" rtl="0" eaLnBrk="1" latinLnBrk="0" hangingPunct="1">
                <a:defRPr sz="1600" kern="1200">
                  <a:solidFill>
                    <a:schemeClr val="tx1"/>
                  </a:solidFill>
                  <a:latin typeface="+mn-lt"/>
                  <a:ea typeface="+mn-ea"/>
                  <a:cs typeface="+mn-cs"/>
                </a:defRPr>
              </a:lvl6pPr>
              <a:lvl7pPr marL="1749600" algn="l" defTabSz="972000" rtl="0" eaLnBrk="1" latinLnBrk="0" hangingPunct="1">
                <a:defRPr sz="1600" kern="1200">
                  <a:solidFill>
                    <a:schemeClr val="tx1"/>
                  </a:solidFill>
                  <a:latin typeface="+mn-lt"/>
                  <a:ea typeface="+mn-ea"/>
                  <a:cs typeface="+mn-cs"/>
                </a:defRPr>
              </a:lvl7pPr>
              <a:lvl8pPr marL="2041200" algn="l" defTabSz="972000" rtl="0" eaLnBrk="1" latinLnBrk="0" hangingPunct="1">
                <a:defRPr sz="1600" kern="1200">
                  <a:solidFill>
                    <a:schemeClr val="tx1"/>
                  </a:solidFill>
                  <a:latin typeface="+mn-lt"/>
                  <a:ea typeface="+mn-ea"/>
                  <a:cs typeface="+mn-cs"/>
                </a:defRPr>
              </a:lvl8pPr>
              <a:lvl9pPr marL="2332800" algn="l" defTabSz="972000" rtl="0" eaLnBrk="1" latinLnBrk="0" hangingPunct="1">
                <a:defRPr sz="1600" kern="1200">
                  <a:solidFill>
                    <a:schemeClr val="tx1"/>
                  </a:solidFill>
                  <a:latin typeface="+mn-lt"/>
                  <a:ea typeface="+mn-ea"/>
                  <a:cs typeface="+mn-cs"/>
                </a:defRPr>
              </a:lvl9pPr>
            </a:lstStyle>
            <a:p>
              <a:endParaRPr lang="en-DE" sz="2489">
                <a:solidFill>
                  <a:prstClr val="black"/>
                </a:solidFill>
              </a:endParaRPr>
            </a:p>
          </p:txBody>
        </p:sp>
        <p:sp>
          <p:nvSpPr>
            <p:cNvPr id="117" name="Freeform 7">
              <a:extLst>
                <a:ext uri="{FF2B5EF4-FFF2-40B4-BE49-F238E27FC236}">
                  <a16:creationId xmlns:a16="http://schemas.microsoft.com/office/drawing/2014/main" id="{484DC73E-63D4-526A-C60B-04EF663EFA48}"/>
                </a:ext>
              </a:extLst>
            </p:cNvPr>
            <p:cNvSpPr/>
            <p:nvPr/>
          </p:nvSpPr>
          <p:spPr bwMode="auto">
            <a:xfrm>
              <a:off x="4930775" y="2259013"/>
              <a:ext cx="412750" cy="1020763"/>
            </a:xfrm>
            <a:custGeom>
              <a:avLst/>
              <a:gdLst>
                <a:gd name="T0" fmla="*/ 55 w 66"/>
                <a:gd name="T1" fmla="*/ 81 h 163"/>
                <a:gd name="T2" fmla="*/ 66 w 66"/>
                <a:gd name="T3" fmla="*/ 135 h 163"/>
                <a:gd name="T4" fmla="*/ 19 w 66"/>
                <a:gd name="T5" fmla="*/ 163 h 163"/>
                <a:gd name="T6" fmla="*/ 0 w 66"/>
                <a:gd name="T7" fmla="*/ 81 h 163"/>
                <a:gd name="T8" fmla="*/ 19 w 66"/>
                <a:gd name="T9" fmla="*/ 0 h 163"/>
                <a:gd name="T10" fmla="*/ 66 w 66"/>
                <a:gd name="T11" fmla="*/ 27 h 163"/>
                <a:gd name="T12" fmla="*/ 55 w 66"/>
                <a:gd name="T13" fmla="*/ 81 h 163"/>
              </a:gdLst>
              <a:ahLst/>
              <a:cxnLst>
                <a:cxn ang="0">
                  <a:pos x="T0" y="T1"/>
                </a:cxn>
                <a:cxn ang="0">
                  <a:pos x="T2" y="T3"/>
                </a:cxn>
                <a:cxn ang="0">
                  <a:pos x="T4" y="T5"/>
                </a:cxn>
                <a:cxn ang="0">
                  <a:pos x="T6" y="T7"/>
                </a:cxn>
                <a:cxn ang="0">
                  <a:pos x="T8" y="T9"/>
                </a:cxn>
                <a:cxn ang="0">
                  <a:pos x="T10" y="T11"/>
                </a:cxn>
                <a:cxn ang="0">
                  <a:pos x="T12" y="T13"/>
                </a:cxn>
              </a:cxnLst>
              <a:rect l="0" t="0" r="r" b="b"/>
              <a:pathLst>
                <a:path w="66" h="163">
                  <a:moveTo>
                    <a:pt x="55" y="81"/>
                  </a:moveTo>
                  <a:cubicBezTo>
                    <a:pt x="55" y="100"/>
                    <a:pt x="59" y="119"/>
                    <a:pt x="66" y="135"/>
                  </a:cubicBezTo>
                  <a:cubicBezTo>
                    <a:pt x="19" y="163"/>
                    <a:pt x="19" y="163"/>
                    <a:pt x="19" y="163"/>
                  </a:cubicBezTo>
                  <a:cubicBezTo>
                    <a:pt x="7" y="138"/>
                    <a:pt x="0" y="110"/>
                    <a:pt x="0" y="81"/>
                  </a:cubicBezTo>
                  <a:cubicBezTo>
                    <a:pt x="0" y="52"/>
                    <a:pt x="7" y="24"/>
                    <a:pt x="19" y="0"/>
                  </a:cubicBezTo>
                  <a:cubicBezTo>
                    <a:pt x="66" y="27"/>
                    <a:pt x="66" y="27"/>
                    <a:pt x="66" y="27"/>
                  </a:cubicBezTo>
                  <a:cubicBezTo>
                    <a:pt x="59" y="44"/>
                    <a:pt x="55" y="62"/>
                    <a:pt x="55" y="81"/>
                  </a:cubicBezTo>
                  <a:close/>
                </a:path>
              </a:pathLst>
            </a:custGeom>
            <a:solidFill>
              <a:srgbClr val="E6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72000" rtl="0" eaLnBrk="1" latinLnBrk="0" hangingPunct="1">
                <a:defRPr sz="1600" kern="1200">
                  <a:solidFill>
                    <a:schemeClr val="tx1"/>
                  </a:solidFill>
                  <a:latin typeface="+mn-lt"/>
                  <a:ea typeface="+mn-ea"/>
                  <a:cs typeface="+mn-cs"/>
                </a:defRPr>
              </a:lvl1pPr>
              <a:lvl2pPr marL="291600" algn="l" defTabSz="972000" rtl="0" eaLnBrk="1" latinLnBrk="0" hangingPunct="1">
                <a:defRPr sz="1600" kern="1200">
                  <a:solidFill>
                    <a:schemeClr val="tx1"/>
                  </a:solidFill>
                  <a:latin typeface="+mn-lt"/>
                  <a:ea typeface="+mn-ea"/>
                  <a:cs typeface="+mn-cs"/>
                </a:defRPr>
              </a:lvl2pPr>
              <a:lvl3pPr marL="583200" algn="l" defTabSz="972000" rtl="0" eaLnBrk="1" latinLnBrk="0" hangingPunct="1">
                <a:defRPr sz="1600" kern="1200">
                  <a:solidFill>
                    <a:schemeClr val="tx1"/>
                  </a:solidFill>
                  <a:latin typeface="+mn-lt"/>
                  <a:ea typeface="+mn-ea"/>
                  <a:cs typeface="+mn-cs"/>
                </a:defRPr>
              </a:lvl3pPr>
              <a:lvl4pPr marL="874800" algn="l" defTabSz="972000" rtl="0" eaLnBrk="1" latinLnBrk="0" hangingPunct="1">
                <a:defRPr sz="1600" kern="1200">
                  <a:solidFill>
                    <a:schemeClr val="tx1"/>
                  </a:solidFill>
                  <a:latin typeface="+mn-lt"/>
                  <a:ea typeface="+mn-ea"/>
                  <a:cs typeface="+mn-cs"/>
                </a:defRPr>
              </a:lvl4pPr>
              <a:lvl5pPr marL="1166400" algn="l" defTabSz="972000" rtl="0" eaLnBrk="1" latinLnBrk="0" hangingPunct="1">
                <a:defRPr sz="1600" kern="1200">
                  <a:solidFill>
                    <a:schemeClr val="tx1"/>
                  </a:solidFill>
                  <a:latin typeface="+mn-lt"/>
                  <a:ea typeface="+mn-ea"/>
                  <a:cs typeface="+mn-cs"/>
                </a:defRPr>
              </a:lvl5pPr>
              <a:lvl6pPr marL="1458000" algn="l" defTabSz="972000" rtl="0" eaLnBrk="1" latinLnBrk="0" hangingPunct="1">
                <a:defRPr sz="1600" kern="1200">
                  <a:solidFill>
                    <a:schemeClr val="tx1"/>
                  </a:solidFill>
                  <a:latin typeface="+mn-lt"/>
                  <a:ea typeface="+mn-ea"/>
                  <a:cs typeface="+mn-cs"/>
                </a:defRPr>
              </a:lvl6pPr>
              <a:lvl7pPr marL="1749600" algn="l" defTabSz="972000" rtl="0" eaLnBrk="1" latinLnBrk="0" hangingPunct="1">
                <a:defRPr sz="1600" kern="1200">
                  <a:solidFill>
                    <a:schemeClr val="tx1"/>
                  </a:solidFill>
                  <a:latin typeface="+mn-lt"/>
                  <a:ea typeface="+mn-ea"/>
                  <a:cs typeface="+mn-cs"/>
                </a:defRPr>
              </a:lvl7pPr>
              <a:lvl8pPr marL="2041200" algn="l" defTabSz="972000" rtl="0" eaLnBrk="1" latinLnBrk="0" hangingPunct="1">
                <a:defRPr sz="1600" kern="1200">
                  <a:solidFill>
                    <a:schemeClr val="tx1"/>
                  </a:solidFill>
                  <a:latin typeface="+mn-lt"/>
                  <a:ea typeface="+mn-ea"/>
                  <a:cs typeface="+mn-cs"/>
                </a:defRPr>
              </a:lvl8pPr>
              <a:lvl9pPr marL="2332800" algn="l" defTabSz="972000" rtl="0" eaLnBrk="1" latinLnBrk="0" hangingPunct="1">
                <a:defRPr sz="1600" kern="1200">
                  <a:solidFill>
                    <a:schemeClr val="tx1"/>
                  </a:solidFill>
                  <a:latin typeface="+mn-lt"/>
                  <a:ea typeface="+mn-ea"/>
                  <a:cs typeface="+mn-cs"/>
                </a:defRPr>
              </a:lvl9pPr>
            </a:lstStyle>
            <a:p>
              <a:endParaRPr lang="en-DE" sz="2489">
                <a:solidFill>
                  <a:prstClr val="black"/>
                </a:solidFill>
              </a:endParaRPr>
            </a:p>
          </p:txBody>
        </p:sp>
        <p:sp>
          <p:nvSpPr>
            <p:cNvPr id="118" name="Freeform 8">
              <a:extLst>
                <a:ext uri="{FF2B5EF4-FFF2-40B4-BE49-F238E27FC236}">
                  <a16:creationId xmlns:a16="http://schemas.microsoft.com/office/drawing/2014/main" id="{53DF1A26-08D0-72F6-0E2B-3740D5DE8610}"/>
                </a:ext>
              </a:extLst>
            </p:cNvPr>
            <p:cNvSpPr/>
            <p:nvPr/>
          </p:nvSpPr>
          <p:spPr bwMode="auto">
            <a:xfrm>
              <a:off x="5130800" y="1601788"/>
              <a:ext cx="884238" cy="682625"/>
            </a:xfrm>
            <a:custGeom>
              <a:avLst/>
              <a:gdLst>
                <a:gd name="T0" fmla="*/ 48 w 141"/>
                <a:gd name="T1" fmla="*/ 109 h 109"/>
                <a:gd name="T2" fmla="*/ 0 w 141"/>
                <a:gd name="T3" fmla="*/ 82 h 109"/>
                <a:gd name="T4" fmla="*/ 141 w 141"/>
                <a:gd name="T5" fmla="*/ 0 h 109"/>
                <a:gd name="T6" fmla="*/ 141 w 141"/>
                <a:gd name="T7" fmla="*/ 55 h 109"/>
                <a:gd name="T8" fmla="*/ 48 w 141"/>
                <a:gd name="T9" fmla="*/ 109 h 109"/>
              </a:gdLst>
              <a:ahLst/>
              <a:cxnLst>
                <a:cxn ang="0">
                  <a:pos x="T0" y="T1"/>
                </a:cxn>
                <a:cxn ang="0">
                  <a:pos x="T2" y="T3"/>
                </a:cxn>
                <a:cxn ang="0">
                  <a:pos x="T4" y="T5"/>
                </a:cxn>
                <a:cxn ang="0">
                  <a:pos x="T6" y="T7"/>
                </a:cxn>
                <a:cxn ang="0">
                  <a:pos x="T8" y="T9"/>
                </a:cxn>
              </a:cxnLst>
              <a:rect l="0" t="0" r="r" b="b"/>
              <a:pathLst>
                <a:path w="141" h="109">
                  <a:moveTo>
                    <a:pt x="48" y="109"/>
                  </a:moveTo>
                  <a:cubicBezTo>
                    <a:pt x="0" y="82"/>
                    <a:pt x="0" y="82"/>
                    <a:pt x="0" y="82"/>
                  </a:cubicBezTo>
                  <a:cubicBezTo>
                    <a:pt x="31" y="36"/>
                    <a:pt x="82" y="4"/>
                    <a:pt x="141" y="0"/>
                  </a:cubicBezTo>
                  <a:cubicBezTo>
                    <a:pt x="141" y="55"/>
                    <a:pt x="141" y="55"/>
                    <a:pt x="141" y="55"/>
                  </a:cubicBezTo>
                  <a:cubicBezTo>
                    <a:pt x="103" y="59"/>
                    <a:pt x="69" y="79"/>
                    <a:pt x="48" y="109"/>
                  </a:cubicBezTo>
                  <a:close/>
                </a:path>
              </a:pathLst>
            </a:custGeom>
            <a:solidFill>
              <a:srgbClr val="E6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72000" rtl="0" eaLnBrk="1" latinLnBrk="0" hangingPunct="1">
                <a:defRPr sz="1600" kern="1200">
                  <a:solidFill>
                    <a:schemeClr val="tx1"/>
                  </a:solidFill>
                  <a:latin typeface="+mn-lt"/>
                  <a:ea typeface="+mn-ea"/>
                  <a:cs typeface="+mn-cs"/>
                </a:defRPr>
              </a:lvl1pPr>
              <a:lvl2pPr marL="291600" algn="l" defTabSz="972000" rtl="0" eaLnBrk="1" latinLnBrk="0" hangingPunct="1">
                <a:defRPr sz="1600" kern="1200">
                  <a:solidFill>
                    <a:schemeClr val="tx1"/>
                  </a:solidFill>
                  <a:latin typeface="+mn-lt"/>
                  <a:ea typeface="+mn-ea"/>
                  <a:cs typeface="+mn-cs"/>
                </a:defRPr>
              </a:lvl2pPr>
              <a:lvl3pPr marL="583200" algn="l" defTabSz="972000" rtl="0" eaLnBrk="1" latinLnBrk="0" hangingPunct="1">
                <a:defRPr sz="1600" kern="1200">
                  <a:solidFill>
                    <a:schemeClr val="tx1"/>
                  </a:solidFill>
                  <a:latin typeface="+mn-lt"/>
                  <a:ea typeface="+mn-ea"/>
                  <a:cs typeface="+mn-cs"/>
                </a:defRPr>
              </a:lvl3pPr>
              <a:lvl4pPr marL="874800" algn="l" defTabSz="972000" rtl="0" eaLnBrk="1" latinLnBrk="0" hangingPunct="1">
                <a:defRPr sz="1600" kern="1200">
                  <a:solidFill>
                    <a:schemeClr val="tx1"/>
                  </a:solidFill>
                  <a:latin typeface="+mn-lt"/>
                  <a:ea typeface="+mn-ea"/>
                  <a:cs typeface="+mn-cs"/>
                </a:defRPr>
              </a:lvl4pPr>
              <a:lvl5pPr marL="1166400" algn="l" defTabSz="972000" rtl="0" eaLnBrk="1" latinLnBrk="0" hangingPunct="1">
                <a:defRPr sz="1600" kern="1200">
                  <a:solidFill>
                    <a:schemeClr val="tx1"/>
                  </a:solidFill>
                  <a:latin typeface="+mn-lt"/>
                  <a:ea typeface="+mn-ea"/>
                  <a:cs typeface="+mn-cs"/>
                </a:defRPr>
              </a:lvl5pPr>
              <a:lvl6pPr marL="1458000" algn="l" defTabSz="972000" rtl="0" eaLnBrk="1" latinLnBrk="0" hangingPunct="1">
                <a:defRPr sz="1600" kern="1200">
                  <a:solidFill>
                    <a:schemeClr val="tx1"/>
                  </a:solidFill>
                  <a:latin typeface="+mn-lt"/>
                  <a:ea typeface="+mn-ea"/>
                  <a:cs typeface="+mn-cs"/>
                </a:defRPr>
              </a:lvl6pPr>
              <a:lvl7pPr marL="1749600" algn="l" defTabSz="972000" rtl="0" eaLnBrk="1" latinLnBrk="0" hangingPunct="1">
                <a:defRPr sz="1600" kern="1200">
                  <a:solidFill>
                    <a:schemeClr val="tx1"/>
                  </a:solidFill>
                  <a:latin typeface="+mn-lt"/>
                  <a:ea typeface="+mn-ea"/>
                  <a:cs typeface="+mn-cs"/>
                </a:defRPr>
              </a:lvl7pPr>
              <a:lvl8pPr marL="2041200" algn="l" defTabSz="972000" rtl="0" eaLnBrk="1" latinLnBrk="0" hangingPunct="1">
                <a:defRPr sz="1600" kern="1200">
                  <a:solidFill>
                    <a:schemeClr val="tx1"/>
                  </a:solidFill>
                  <a:latin typeface="+mn-lt"/>
                  <a:ea typeface="+mn-ea"/>
                  <a:cs typeface="+mn-cs"/>
                </a:defRPr>
              </a:lvl8pPr>
              <a:lvl9pPr marL="2332800" algn="l" defTabSz="972000" rtl="0" eaLnBrk="1" latinLnBrk="0" hangingPunct="1">
                <a:defRPr sz="1600" kern="1200">
                  <a:solidFill>
                    <a:schemeClr val="tx1"/>
                  </a:solidFill>
                  <a:latin typeface="+mn-lt"/>
                  <a:ea typeface="+mn-ea"/>
                  <a:cs typeface="+mn-cs"/>
                </a:defRPr>
              </a:lvl9pPr>
            </a:lstStyle>
            <a:p>
              <a:endParaRPr lang="en-DE" sz="2489">
                <a:solidFill>
                  <a:prstClr val="black"/>
                </a:solidFill>
              </a:endParaRPr>
            </a:p>
          </p:txBody>
        </p:sp>
        <p:sp>
          <p:nvSpPr>
            <p:cNvPr id="119" name="Freeform 9">
              <a:extLst>
                <a:ext uri="{FF2B5EF4-FFF2-40B4-BE49-F238E27FC236}">
                  <a16:creationId xmlns:a16="http://schemas.microsoft.com/office/drawing/2014/main" id="{0BE3F11C-9575-929B-5D3D-CD68F025A0A2}"/>
                </a:ext>
              </a:extLst>
            </p:cNvPr>
            <p:cNvSpPr/>
            <p:nvPr/>
          </p:nvSpPr>
          <p:spPr bwMode="auto">
            <a:xfrm>
              <a:off x="5130800" y="3249613"/>
              <a:ext cx="884238" cy="682625"/>
            </a:xfrm>
            <a:custGeom>
              <a:avLst/>
              <a:gdLst>
                <a:gd name="T0" fmla="*/ 141 w 141"/>
                <a:gd name="T1" fmla="*/ 54 h 109"/>
                <a:gd name="T2" fmla="*/ 141 w 141"/>
                <a:gd name="T3" fmla="*/ 109 h 109"/>
                <a:gd name="T4" fmla="*/ 0 w 141"/>
                <a:gd name="T5" fmla="*/ 28 h 109"/>
                <a:gd name="T6" fmla="*/ 48 w 141"/>
                <a:gd name="T7" fmla="*/ 0 h 109"/>
                <a:gd name="T8" fmla="*/ 141 w 141"/>
                <a:gd name="T9" fmla="*/ 54 h 109"/>
              </a:gdLst>
              <a:ahLst/>
              <a:cxnLst>
                <a:cxn ang="0">
                  <a:pos x="T0" y="T1"/>
                </a:cxn>
                <a:cxn ang="0">
                  <a:pos x="T2" y="T3"/>
                </a:cxn>
                <a:cxn ang="0">
                  <a:pos x="T4" y="T5"/>
                </a:cxn>
                <a:cxn ang="0">
                  <a:pos x="T6" y="T7"/>
                </a:cxn>
                <a:cxn ang="0">
                  <a:pos x="T8" y="T9"/>
                </a:cxn>
              </a:cxnLst>
              <a:rect l="0" t="0" r="r" b="b"/>
              <a:pathLst>
                <a:path w="141" h="109">
                  <a:moveTo>
                    <a:pt x="141" y="54"/>
                  </a:moveTo>
                  <a:cubicBezTo>
                    <a:pt x="141" y="109"/>
                    <a:pt x="141" y="109"/>
                    <a:pt x="141" y="109"/>
                  </a:cubicBezTo>
                  <a:cubicBezTo>
                    <a:pt x="82" y="105"/>
                    <a:pt x="31" y="74"/>
                    <a:pt x="0" y="28"/>
                  </a:cubicBezTo>
                  <a:cubicBezTo>
                    <a:pt x="48" y="0"/>
                    <a:pt x="48" y="0"/>
                    <a:pt x="48" y="0"/>
                  </a:cubicBezTo>
                  <a:cubicBezTo>
                    <a:pt x="69" y="30"/>
                    <a:pt x="103" y="50"/>
                    <a:pt x="141" y="54"/>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72000" rtl="0" eaLnBrk="1" latinLnBrk="0" hangingPunct="1">
                <a:defRPr sz="1600" kern="1200">
                  <a:solidFill>
                    <a:schemeClr val="tx1"/>
                  </a:solidFill>
                  <a:latin typeface="+mn-lt"/>
                  <a:ea typeface="+mn-ea"/>
                  <a:cs typeface="+mn-cs"/>
                </a:defRPr>
              </a:lvl1pPr>
              <a:lvl2pPr marL="291600" algn="l" defTabSz="972000" rtl="0" eaLnBrk="1" latinLnBrk="0" hangingPunct="1">
                <a:defRPr sz="1600" kern="1200">
                  <a:solidFill>
                    <a:schemeClr val="tx1"/>
                  </a:solidFill>
                  <a:latin typeface="+mn-lt"/>
                  <a:ea typeface="+mn-ea"/>
                  <a:cs typeface="+mn-cs"/>
                </a:defRPr>
              </a:lvl2pPr>
              <a:lvl3pPr marL="583200" algn="l" defTabSz="972000" rtl="0" eaLnBrk="1" latinLnBrk="0" hangingPunct="1">
                <a:defRPr sz="1600" kern="1200">
                  <a:solidFill>
                    <a:schemeClr val="tx1"/>
                  </a:solidFill>
                  <a:latin typeface="+mn-lt"/>
                  <a:ea typeface="+mn-ea"/>
                  <a:cs typeface="+mn-cs"/>
                </a:defRPr>
              </a:lvl3pPr>
              <a:lvl4pPr marL="874800" algn="l" defTabSz="972000" rtl="0" eaLnBrk="1" latinLnBrk="0" hangingPunct="1">
                <a:defRPr sz="1600" kern="1200">
                  <a:solidFill>
                    <a:schemeClr val="tx1"/>
                  </a:solidFill>
                  <a:latin typeface="+mn-lt"/>
                  <a:ea typeface="+mn-ea"/>
                  <a:cs typeface="+mn-cs"/>
                </a:defRPr>
              </a:lvl4pPr>
              <a:lvl5pPr marL="1166400" algn="l" defTabSz="972000" rtl="0" eaLnBrk="1" latinLnBrk="0" hangingPunct="1">
                <a:defRPr sz="1600" kern="1200">
                  <a:solidFill>
                    <a:schemeClr val="tx1"/>
                  </a:solidFill>
                  <a:latin typeface="+mn-lt"/>
                  <a:ea typeface="+mn-ea"/>
                  <a:cs typeface="+mn-cs"/>
                </a:defRPr>
              </a:lvl5pPr>
              <a:lvl6pPr marL="1458000" algn="l" defTabSz="972000" rtl="0" eaLnBrk="1" latinLnBrk="0" hangingPunct="1">
                <a:defRPr sz="1600" kern="1200">
                  <a:solidFill>
                    <a:schemeClr val="tx1"/>
                  </a:solidFill>
                  <a:latin typeface="+mn-lt"/>
                  <a:ea typeface="+mn-ea"/>
                  <a:cs typeface="+mn-cs"/>
                </a:defRPr>
              </a:lvl6pPr>
              <a:lvl7pPr marL="1749600" algn="l" defTabSz="972000" rtl="0" eaLnBrk="1" latinLnBrk="0" hangingPunct="1">
                <a:defRPr sz="1600" kern="1200">
                  <a:solidFill>
                    <a:schemeClr val="tx1"/>
                  </a:solidFill>
                  <a:latin typeface="+mn-lt"/>
                  <a:ea typeface="+mn-ea"/>
                  <a:cs typeface="+mn-cs"/>
                </a:defRPr>
              </a:lvl7pPr>
              <a:lvl8pPr marL="2041200" algn="l" defTabSz="972000" rtl="0" eaLnBrk="1" latinLnBrk="0" hangingPunct="1">
                <a:defRPr sz="1600" kern="1200">
                  <a:solidFill>
                    <a:schemeClr val="tx1"/>
                  </a:solidFill>
                  <a:latin typeface="+mn-lt"/>
                  <a:ea typeface="+mn-ea"/>
                  <a:cs typeface="+mn-cs"/>
                </a:defRPr>
              </a:lvl8pPr>
              <a:lvl9pPr marL="2332800" algn="l" defTabSz="972000" rtl="0" eaLnBrk="1" latinLnBrk="0" hangingPunct="1">
                <a:defRPr sz="1600" kern="1200">
                  <a:solidFill>
                    <a:schemeClr val="tx1"/>
                  </a:solidFill>
                  <a:latin typeface="+mn-lt"/>
                  <a:ea typeface="+mn-ea"/>
                  <a:cs typeface="+mn-cs"/>
                </a:defRPr>
              </a:lvl9pPr>
            </a:lstStyle>
            <a:p>
              <a:endParaRPr lang="en-DE" sz="2489">
                <a:solidFill>
                  <a:prstClr val="black"/>
                </a:solidFill>
              </a:endParaRPr>
            </a:p>
          </p:txBody>
        </p:sp>
        <p:sp>
          <p:nvSpPr>
            <p:cNvPr id="120" name="Freeform 10">
              <a:extLst>
                <a:ext uri="{FF2B5EF4-FFF2-40B4-BE49-F238E27FC236}">
                  <a16:creationId xmlns:a16="http://schemas.microsoft.com/office/drawing/2014/main" id="{758392A0-32D7-A1E0-D993-CB3FECBE9963}"/>
                </a:ext>
              </a:extLst>
            </p:cNvPr>
            <p:cNvSpPr/>
            <p:nvPr/>
          </p:nvSpPr>
          <p:spPr bwMode="auto">
            <a:xfrm>
              <a:off x="6854825" y="2259013"/>
              <a:ext cx="412750" cy="1020763"/>
            </a:xfrm>
            <a:custGeom>
              <a:avLst/>
              <a:gdLst>
                <a:gd name="T0" fmla="*/ 11 w 66"/>
                <a:gd name="T1" fmla="*/ 81 h 163"/>
                <a:gd name="T2" fmla="*/ 0 w 66"/>
                <a:gd name="T3" fmla="*/ 27 h 163"/>
                <a:gd name="T4" fmla="*/ 47 w 66"/>
                <a:gd name="T5" fmla="*/ 0 h 163"/>
                <a:gd name="T6" fmla="*/ 66 w 66"/>
                <a:gd name="T7" fmla="*/ 81 h 163"/>
                <a:gd name="T8" fmla="*/ 47 w 66"/>
                <a:gd name="T9" fmla="*/ 163 h 163"/>
                <a:gd name="T10" fmla="*/ 0 w 66"/>
                <a:gd name="T11" fmla="*/ 135 h 163"/>
                <a:gd name="T12" fmla="*/ 11 w 66"/>
                <a:gd name="T13" fmla="*/ 81 h 163"/>
              </a:gdLst>
              <a:ahLst/>
              <a:cxnLst>
                <a:cxn ang="0">
                  <a:pos x="T0" y="T1"/>
                </a:cxn>
                <a:cxn ang="0">
                  <a:pos x="T2" y="T3"/>
                </a:cxn>
                <a:cxn ang="0">
                  <a:pos x="T4" y="T5"/>
                </a:cxn>
                <a:cxn ang="0">
                  <a:pos x="T6" y="T7"/>
                </a:cxn>
                <a:cxn ang="0">
                  <a:pos x="T8" y="T9"/>
                </a:cxn>
                <a:cxn ang="0">
                  <a:pos x="T10" y="T11"/>
                </a:cxn>
                <a:cxn ang="0">
                  <a:pos x="T12" y="T13"/>
                </a:cxn>
              </a:cxnLst>
              <a:rect l="0" t="0" r="r" b="b"/>
              <a:pathLst>
                <a:path w="66" h="163">
                  <a:moveTo>
                    <a:pt x="11" y="81"/>
                  </a:moveTo>
                  <a:cubicBezTo>
                    <a:pt x="11" y="62"/>
                    <a:pt x="7" y="44"/>
                    <a:pt x="0" y="27"/>
                  </a:cubicBezTo>
                  <a:cubicBezTo>
                    <a:pt x="47" y="0"/>
                    <a:pt x="47" y="0"/>
                    <a:pt x="47" y="0"/>
                  </a:cubicBezTo>
                  <a:cubicBezTo>
                    <a:pt x="59" y="24"/>
                    <a:pt x="66" y="52"/>
                    <a:pt x="66" y="81"/>
                  </a:cubicBezTo>
                  <a:cubicBezTo>
                    <a:pt x="66" y="110"/>
                    <a:pt x="59" y="138"/>
                    <a:pt x="47" y="163"/>
                  </a:cubicBezTo>
                  <a:cubicBezTo>
                    <a:pt x="0" y="135"/>
                    <a:pt x="0" y="135"/>
                    <a:pt x="0" y="135"/>
                  </a:cubicBezTo>
                  <a:cubicBezTo>
                    <a:pt x="7" y="119"/>
                    <a:pt x="11" y="100"/>
                    <a:pt x="11" y="81"/>
                  </a:cubicBezTo>
                  <a:close/>
                </a:path>
              </a:pathLst>
            </a:custGeom>
            <a:solidFill>
              <a:srgbClr val="E6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72000" rtl="0" eaLnBrk="1" latinLnBrk="0" hangingPunct="1">
                <a:defRPr sz="1600" kern="1200">
                  <a:solidFill>
                    <a:schemeClr val="tx1"/>
                  </a:solidFill>
                  <a:latin typeface="+mn-lt"/>
                  <a:ea typeface="+mn-ea"/>
                  <a:cs typeface="+mn-cs"/>
                </a:defRPr>
              </a:lvl1pPr>
              <a:lvl2pPr marL="291600" algn="l" defTabSz="972000" rtl="0" eaLnBrk="1" latinLnBrk="0" hangingPunct="1">
                <a:defRPr sz="1600" kern="1200">
                  <a:solidFill>
                    <a:schemeClr val="tx1"/>
                  </a:solidFill>
                  <a:latin typeface="+mn-lt"/>
                  <a:ea typeface="+mn-ea"/>
                  <a:cs typeface="+mn-cs"/>
                </a:defRPr>
              </a:lvl2pPr>
              <a:lvl3pPr marL="583200" algn="l" defTabSz="972000" rtl="0" eaLnBrk="1" latinLnBrk="0" hangingPunct="1">
                <a:defRPr sz="1600" kern="1200">
                  <a:solidFill>
                    <a:schemeClr val="tx1"/>
                  </a:solidFill>
                  <a:latin typeface="+mn-lt"/>
                  <a:ea typeface="+mn-ea"/>
                  <a:cs typeface="+mn-cs"/>
                </a:defRPr>
              </a:lvl3pPr>
              <a:lvl4pPr marL="874800" algn="l" defTabSz="972000" rtl="0" eaLnBrk="1" latinLnBrk="0" hangingPunct="1">
                <a:defRPr sz="1600" kern="1200">
                  <a:solidFill>
                    <a:schemeClr val="tx1"/>
                  </a:solidFill>
                  <a:latin typeface="+mn-lt"/>
                  <a:ea typeface="+mn-ea"/>
                  <a:cs typeface="+mn-cs"/>
                </a:defRPr>
              </a:lvl4pPr>
              <a:lvl5pPr marL="1166400" algn="l" defTabSz="972000" rtl="0" eaLnBrk="1" latinLnBrk="0" hangingPunct="1">
                <a:defRPr sz="1600" kern="1200">
                  <a:solidFill>
                    <a:schemeClr val="tx1"/>
                  </a:solidFill>
                  <a:latin typeface="+mn-lt"/>
                  <a:ea typeface="+mn-ea"/>
                  <a:cs typeface="+mn-cs"/>
                </a:defRPr>
              </a:lvl5pPr>
              <a:lvl6pPr marL="1458000" algn="l" defTabSz="972000" rtl="0" eaLnBrk="1" latinLnBrk="0" hangingPunct="1">
                <a:defRPr sz="1600" kern="1200">
                  <a:solidFill>
                    <a:schemeClr val="tx1"/>
                  </a:solidFill>
                  <a:latin typeface="+mn-lt"/>
                  <a:ea typeface="+mn-ea"/>
                  <a:cs typeface="+mn-cs"/>
                </a:defRPr>
              </a:lvl6pPr>
              <a:lvl7pPr marL="1749600" algn="l" defTabSz="972000" rtl="0" eaLnBrk="1" latinLnBrk="0" hangingPunct="1">
                <a:defRPr sz="1600" kern="1200">
                  <a:solidFill>
                    <a:schemeClr val="tx1"/>
                  </a:solidFill>
                  <a:latin typeface="+mn-lt"/>
                  <a:ea typeface="+mn-ea"/>
                  <a:cs typeface="+mn-cs"/>
                </a:defRPr>
              </a:lvl7pPr>
              <a:lvl8pPr marL="2041200" algn="l" defTabSz="972000" rtl="0" eaLnBrk="1" latinLnBrk="0" hangingPunct="1">
                <a:defRPr sz="1600" kern="1200">
                  <a:solidFill>
                    <a:schemeClr val="tx1"/>
                  </a:solidFill>
                  <a:latin typeface="+mn-lt"/>
                  <a:ea typeface="+mn-ea"/>
                  <a:cs typeface="+mn-cs"/>
                </a:defRPr>
              </a:lvl8pPr>
              <a:lvl9pPr marL="2332800" algn="l" defTabSz="972000" rtl="0" eaLnBrk="1" latinLnBrk="0" hangingPunct="1">
                <a:defRPr sz="1600" kern="1200">
                  <a:solidFill>
                    <a:schemeClr val="tx1"/>
                  </a:solidFill>
                  <a:latin typeface="+mn-lt"/>
                  <a:ea typeface="+mn-ea"/>
                  <a:cs typeface="+mn-cs"/>
                </a:defRPr>
              </a:lvl9pPr>
            </a:lstStyle>
            <a:p>
              <a:endParaRPr lang="en-DE" sz="2489">
                <a:solidFill>
                  <a:prstClr val="black"/>
                </a:solidFill>
              </a:endParaRPr>
            </a:p>
          </p:txBody>
        </p:sp>
      </p:grpSp>
      <p:sp>
        <p:nvSpPr>
          <p:cNvPr id="121" name="TextBox 120">
            <a:extLst>
              <a:ext uri="{FF2B5EF4-FFF2-40B4-BE49-F238E27FC236}">
                <a16:creationId xmlns:a16="http://schemas.microsoft.com/office/drawing/2014/main" id="{4E7836B1-03E0-4B21-4EF0-8C2DF7967A4B}"/>
              </a:ext>
            </a:extLst>
          </p:cNvPr>
          <p:cNvSpPr txBox="1"/>
          <p:nvPr/>
        </p:nvSpPr>
        <p:spPr>
          <a:xfrm>
            <a:off x="6424915" y="5688885"/>
            <a:ext cx="1442407" cy="328423"/>
          </a:xfrm>
          <a:prstGeom prst="rect">
            <a:avLst/>
          </a:prstGeom>
          <a:noFill/>
          <a:ln w="6350">
            <a:noFill/>
            <a:prstDash val="dash"/>
          </a:ln>
        </p:spPr>
        <p:txBody>
          <a:bodyPr wrap="square" lIns="0" tIns="0" rIns="0" bIns="0" rtlCol="0">
            <a:noAutofit/>
          </a:bodyPr>
          <a:lstStyle>
            <a:defPPr>
              <a:defRPr lang="en-US"/>
            </a:defPPr>
            <a:lvl1pPr marL="0" algn="l" defTabSz="972000" rtl="0" eaLnBrk="1" latinLnBrk="0" hangingPunct="1">
              <a:defRPr sz="1600" kern="1200">
                <a:solidFill>
                  <a:schemeClr val="tx1"/>
                </a:solidFill>
                <a:latin typeface="+mn-lt"/>
                <a:ea typeface="+mn-ea"/>
                <a:cs typeface="+mn-cs"/>
              </a:defRPr>
            </a:lvl1pPr>
            <a:lvl2pPr marL="291600" algn="l" defTabSz="972000" rtl="0" eaLnBrk="1" latinLnBrk="0" hangingPunct="1">
              <a:defRPr sz="1600" kern="1200">
                <a:solidFill>
                  <a:schemeClr val="tx1"/>
                </a:solidFill>
                <a:latin typeface="+mn-lt"/>
                <a:ea typeface="+mn-ea"/>
                <a:cs typeface="+mn-cs"/>
              </a:defRPr>
            </a:lvl2pPr>
            <a:lvl3pPr marL="583200" algn="l" defTabSz="972000" rtl="0" eaLnBrk="1" latinLnBrk="0" hangingPunct="1">
              <a:defRPr sz="1600" kern="1200">
                <a:solidFill>
                  <a:schemeClr val="tx1"/>
                </a:solidFill>
                <a:latin typeface="+mn-lt"/>
                <a:ea typeface="+mn-ea"/>
                <a:cs typeface="+mn-cs"/>
              </a:defRPr>
            </a:lvl3pPr>
            <a:lvl4pPr marL="874800" algn="l" defTabSz="972000" rtl="0" eaLnBrk="1" latinLnBrk="0" hangingPunct="1">
              <a:defRPr sz="1600" kern="1200">
                <a:solidFill>
                  <a:schemeClr val="tx1"/>
                </a:solidFill>
                <a:latin typeface="+mn-lt"/>
                <a:ea typeface="+mn-ea"/>
                <a:cs typeface="+mn-cs"/>
              </a:defRPr>
            </a:lvl4pPr>
            <a:lvl5pPr marL="1166400" algn="l" defTabSz="972000" rtl="0" eaLnBrk="1" latinLnBrk="0" hangingPunct="1">
              <a:defRPr sz="1600" kern="1200">
                <a:solidFill>
                  <a:schemeClr val="tx1"/>
                </a:solidFill>
                <a:latin typeface="+mn-lt"/>
                <a:ea typeface="+mn-ea"/>
                <a:cs typeface="+mn-cs"/>
              </a:defRPr>
            </a:lvl5pPr>
            <a:lvl6pPr marL="1458000" algn="l" defTabSz="972000" rtl="0" eaLnBrk="1" latinLnBrk="0" hangingPunct="1">
              <a:defRPr sz="1600" kern="1200">
                <a:solidFill>
                  <a:schemeClr val="tx1"/>
                </a:solidFill>
                <a:latin typeface="+mn-lt"/>
                <a:ea typeface="+mn-ea"/>
                <a:cs typeface="+mn-cs"/>
              </a:defRPr>
            </a:lvl6pPr>
            <a:lvl7pPr marL="1749600" algn="l" defTabSz="972000" rtl="0" eaLnBrk="1" latinLnBrk="0" hangingPunct="1">
              <a:defRPr sz="1600" kern="1200">
                <a:solidFill>
                  <a:schemeClr val="tx1"/>
                </a:solidFill>
                <a:latin typeface="+mn-lt"/>
                <a:ea typeface="+mn-ea"/>
                <a:cs typeface="+mn-cs"/>
              </a:defRPr>
            </a:lvl7pPr>
            <a:lvl8pPr marL="2041200" algn="l" defTabSz="972000" rtl="0" eaLnBrk="1" latinLnBrk="0" hangingPunct="1">
              <a:defRPr sz="1600" kern="1200">
                <a:solidFill>
                  <a:schemeClr val="tx1"/>
                </a:solidFill>
                <a:latin typeface="+mn-lt"/>
                <a:ea typeface="+mn-ea"/>
                <a:cs typeface="+mn-cs"/>
              </a:defRPr>
            </a:lvl8pPr>
            <a:lvl9pPr marL="2332800" algn="l" defTabSz="972000" rtl="0" eaLnBrk="1" latinLnBrk="0" hangingPunct="1">
              <a:defRPr sz="1600" kern="1200">
                <a:solidFill>
                  <a:schemeClr val="tx1"/>
                </a:solidFill>
                <a:latin typeface="+mn-lt"/>
                <a:ea typeface="+mn-ea"/>
                <a:cs typeface="+mn-cs"/>
              </a:defRPr>
            </a:lvl9pPr>
          </a:lstStyle>
          <a:p>
            <a:pPr algn="ctr"/>
            <a:r>
              <a:rPr lang="en-US" sz="1100"/>
              <a:t>Perform the Simulation</a:t>
            </a:r>
            <a:endParaRPr lang="en-DE" sz="1100"/>
          </a:p>
        </p:txBody>
      </p:sp>
      <p:pic>
        <p:nvPicPr>
          <p:cNvPr id="122" name="Graphic 121">
            <a:extLst>
              <a:ext uri="{FF2B5EF4-FFF2-40B4-BE49-F238E27FC236}">
                <a16:creationId xmlns:a16="http://schemas.microsoft.com/office/drawing/2014/main" id="{3B867363-F1E9-F0B7-99BB-34FA0053E65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917963" y="4782230"/>
            <a:ext cx="410507" cy="260321"/>
          </a:xfrm>
          <a:prstGeom prst="rect">
            <a:avLst/>
          </a:prstGeom>
        </p:spPr>
      </p:pic>
      <p:sp>
        <p:nvSpPr>
          <p:cNvPr id="123" name="TextBox 122">
            <a:extLst>
              <a:ext uri="{FF2B5EF4-FFF2-40B4-BE49-F238E27FC236}">
                <a16:creationId xmlns:a16="http://schemas.microsoft.com/office/drawing/2014/main" id="{5D9E89B4-0F1C-BF6C-679B-9B9924FC3E89}"/>
              </a:ext>
            </a:extLst>
          </p:cNvPr>
          <p:cNvSpPr txBox="1"/>
          <p:nvPr/>
        </p:nvSpPr>
        <p:spPr>
          <a:xfrm>
            <a:off x="6302220" y="4266273"/>
            <a:ext cx="410633" cy="246221"/>
          </a:xfrm>
          <a:prstGeom prst="rect">
            <a:avLst/>
          </a:prstGeom>
          <a:noFill/>
        </p:spPr>
        <p:txBody>
          <a:bodyPr wrap="square" lIns="0" tIns="0" rIns="0" bIns="0" rtlCol="0" anchor="t">
            <a:spAutoFit/>
          </a:bodyPr>
          <a:lstStyle>
            <a:defPPr>
              <a:defRPr lang="en-US"/>
            </a:defPPr>
            <a:lvl1pPr marL="0" algn="l" defTabSz="972000" rtl="0" eaLnBrk="1" latinLnBrk="0" hangingPunct="1">
              <a:defRPr sz="1600" kern="1200">
                <a:solidFill>
                  <a:schemeClr val="tx1"/>
                </a:solidFill>
                <a:latin typeface="+mn-lt"/>
                <a:ea typeface="+mn-ea"/>
                <a:cs typeface="+mn-cs"/>
              </a:defRPr>
            </a:lvl1pPr>
            <a:lvl2pPr marL="291600" algn="l" defTabSz="972000" rtl="0" eaLnBrk="1" latinLnBrk="0" hangingPunct="1">
              <a:defRPr sz="1600" kern="1200">
                <a:solidFill>
                  <a:schemeClr val="tx1"/>
                </a:solidFill>
                <a:latin typeface="+mn-lt"/>
                <a:ea typeface="+mn-ea"/>
                <a:cs typeface="+mn-cs"/>
              </a:defRPr>
            </a:lvl2pPr>
            <a:lvl3pPr marL="583200" algn="l" defTabSz="972000" rtl="0" eaLnBrk="1" latinLnBrk="0" hangingPunct="1">
              <a:defRPr sz="1600" kern="1200">
                <a:solidFill>
                  <a:schemeClr val="tx1"/>
                </a:solidFill>
                <a:latin typeface="+mn-lt"/>
                <a:ea typeface="+mn-ea"/>
                <a:cs typeface="+mn-cs"/>
              </a:defRPr>
            </a:lvl3pPr>
            <a:lvl4pPr marL="874800" algn="l" defTabSz="972000" rtl="0" eaLnBrk="1" latinLnBrk="0" hangingPunct="1">
              <a:defRPr sz="1600" kern="1200">
                <a:solidFill>
                  <a:schemeClr val="tx1"/>
                </a:solidFill>
                <a:latin typeface="+mn-lt"/>
                <a:ea typeface="+mn-ea"/>
                <a:cs typeface="+mn-cs"/>
              </a:defRPr>
            </a:lvl4pPr>
            <a:lvl5pPr marL="1166400" algn="l" defTabSz="972000" rtl="0" eaLnBrk="1" latinLnBrk="0" hangingPunct="1">
              <a:defRPr sz="1600" kern="1200">
                <a:solidFill>
                  <a:schemeClr val="tx1"/>
                </a:solidFill>
                <a:latin typeface="+mn-lt"/>
                <a:ea typeface="+mn-ea"/>
                <a:cs typeface="+mn-cs"/>
              </a:defRPr>
            </a:lvl5pPr>
            <a:lvl6pPr marL="1458000" algn="l" defTabSz="972000" rtl="0" eaLnBrk="1" latinLnBrk="0" hangingPunct="1">
              <a:defRPr sz="1600" kern="1200">
                <a:solidFill>
                  <a:schemeClr val="tx1"/>
                </a:solidFill>
                <a:latin typeface="+mn-lt"/>
                <a:ea typeface="+mn-ea"/>
                <a:cs typeface="+mn-cs"/>
              </a:defRPr>
            </a:lvl6pPr>
            <a:lvl7pPr marL="1749600" algn="l" defTabSz="972000" rtl="0" eaLnBrk="1" latinLnBrk="0" hangingPunct="1">
              <a:defRPr sz="1600" kern="1200">
                <a:solidFill>
                  <a:schemeClr val="tx1"/>
                </a:solidFill>
                <a:latin typeface="+mn-lt"/>
                <a:ea typeface="+mn-ea"/>
                <a:cs typeface="+mn-cs"/>
              </a:defRPr>
            </a:lvl7pPr>
            <a:lvl8pPr marL="2041200" algn="l" defTabSz="972000" rtl="0" eaLnBrk="1" latinLnBrk="0" hangingPunct="1">
              <a:defRPr sz="1600" kern="1200">
                <a:solidFill>
                  <a:schemeClr val="tx1"/>
                </a:solidFill>
                <a:latin typeface="+mn-lt"/>
                <a:ea typeface="+mn-ea"/>
                <a:cs typeface="+mn-cs"/>
              </a:defRPr>
            </a:lvl8pPr>
            <a:lvl9pPr marL="2332800" algn="l" defTabSz="972000" rtl="0" eaLnBrk="1" latinLnBrk="0" hangingPunct="1">
              <a:defRPr sz="1600" kern="1200">
                <a:solidFill>
                  <a:schemeClr val="tx1"/>
                </a:solidFill>
                <a:latin typeface="+mn-lt"/>
                <a:ea typeface="+mn-ea"/>
                <a:cs typeface="+mn-cs"/>
              </a:defRPr>
            </a:lvl9pPr>
          </a:lstStyle>
          <a:p>
            <a:pPr>
              <a:defRPr/>
            </a:pPr>
            <a:r>
              <a:rPr lang="en-DE" sz="1600" b="1" kern="0">
                <a:solidFill>
                  <a:schemeClr val="tx2"/>
                </a:solidFill>
              </a:rPr>
              <a:t>4</a:t>
            </a:r>
          </a:p>
        </p:txBody>
      </p:sp>
      <p:grpSp>
        <p:nvGrpSpPr>
          <p:cNvPr id="124" name="Group 123">
            <a:extLst>
              <a:ext uri="{FF2B5EF4-FFF2-40B4-BE49-F238E27FC236}">
                <a16:creationId xmlns:a16="http://schemas.microsoft.com/office/drawing/2014/main" id="{61870AF4-3A70-49CB-33C6-26C6D0805832}"/>
              </a:ext>
            </a:extLst>
          </p:cNvPr>
          <p:cNvGrpSpPr/>
          <p:nvPr/>
        </p:nvGrpSpPr>
        <p:grpSpPr>
          <a:xfrm>
            <a:off x="8409360" y="4266176"/>
            <a:ext cx="1263600" cy="1263600"/>
            <a:chOff x="4930775" y="1601788"/>
            <a:chExt cx="2336800" cy="2330450"/>
          </a:xfrm>
          <a:solidFill>
            <a:schemeClr val="bg2"/>
          </a:solidFill>
          <a:effectLst/>
        </p:grpSpPr>
        <p:sp>
          <p:nvSpPr>
            <p:cNvPr id="125" name="Freeform 5">
              <a:extLst>
                <a:ext uri="{FF2B5EF4-FFF2-40B4-BE49-F238E27FC236}">
                  <a16:creationId xmlns:a16="http://schemas.microsoft.com/office/drawing/2014/main" id="{BC414BEA-3706-8F2D-B213-6FD9E0B6F91D}"/>
                </a:ext>
              </a:extLst>
            </p:cNvPr>
            <p:cNvSpPr/>
            <p:nvPr/>
          </p:nvSpPr>
          <p:spPr bwMode="auto">
            <a:xfrm>
              <a:off x="6183313" y="3249613"/>
              <a:ext cx="884238" cy="682625"/>
            </a:xfrm>
            <a:custGeom>
              <a:avLst/>
              <a:gdLst>
                <a:gd name="T0" fmla="*/ 93 w 141"/>
                <a:gd name="T1" fmla="*/ 0 h 109"/>
                <a:gd name="T2" fmla="*/ 141 w 141"/>
                <a:gd name="T3" fmla="*/ 28 h 109"/>
                <a:gd name="T4" fmla="*/ 0 w 141"/>
                <a:gd name="T5" fmla="*/ 109 h 109"/>
                <a:gd name="T6" fmla="*/ 0 w 141"/>
                <a:gd name="T7" fmla="*/ 54 h 109"/>
                <a:gd name="T8" fmla="*/ 93 w 141"/>
                <a:gd name="T9" fmla="*/ 0 h 109"/>
              </a:gdLst>
              <a:ahLst/>
              <a:cxnLst>
                <a:cxn ang="0">
                  <a:pos x="T0" y="T1"/>
                </a:cxn>
                <a:cxn ang="0">
                  <a:pos x="T2" y="T3"/>
                </a:cxn>
                <a:cxn ang="0">
                  <a:pos x="T4" y="T5"/>
                </a:cxn>
                <a:cxn ang="0">
                  <a:pos x="T6" y="T7"/>
                </a:cxn>
                <a:cxn ang="0">
                  <a:pos x="T8" y="T9"/>
                </a:cxn>
              </a:cxnLst>
              <a:rect l="0" t="0" r="r" b="b"/>
              <a:pathLst>
                <a:path w="141" h="109">
                  <a:moveTo>
                    <a:pt x="93" y="0"/>
                  </a:moveTo>
                  <a:cubicBezTo>
                    <a:pt x="141" y="28"/>
                    <a:pt x="141" y="28"/>
                    <a:pt x="141" y="28"/>
                  </a:cubicBezTo>
                  <a:cubicBezTo>
                    <a:pt x="110" y="74"/>
                    <a:pt x="59" y="105"/>
                    <a:pt x="0" y="109"/>
                  </a:cubicBezTo>
                  <a:cubicBezTo>
                    <a:pt x="0" y="54"/>
                    <a:pt x="0" y="54"/>
                    <a:pt x="0" y="54"/>
                  </a:cubicBezTo>
                  <a:cubicBezTo>
                    <a:pt x="38" y="50"/>
                    <a:pt x="72" y="30"/>
                    <a:pt x="93" y="0"/>
                  </a:cubicBezTo>
                  <a:close/>
                </a:path>
              </a:pathLst>
            </a:custGeom>
            <a:solidFill>
              <a:srgbClr val="E6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72000" rtl="0" eaLnBrk="1" latinLnBrk="0" hangingPunct="1">
                <a:defRPr sz="1600" kern="1200">
                  <a:solidFill>
                    <a:schemeClr val="tx1"/>
                  </a:solidFill>
                  <a:latin typeface="+mn-lt"/>
                  <a:ea typeface="+mn-ea"/>
                  <a:cs typeface="+mn-cs"/>
                </a:defRPr>
              </a:lvl1pPr>
              <a:lvl2pPr marL="291600" algn="l" defTabSz="972000" rtl="0" eaLnBrk="1" latinLnBrk="0" hangingPunct="1">
                <a:defRPr sz="1600" kern="1200">
                  <a:solidFill>
                    <a:schemeClr val="tx1"/>
                  </a:solidFill>
                  <a:latin typeface="+mn-lt"/>
                  <a:ea typeface="+mn-ea"/>
                  <a:cs typeface="+mn-cs"/>
                </a:defRPr>
              </a:lvl2pPr>
              <a:lvl3pPr marL="583200" algn="l" defTabSz="972000" rtl="0" eaLnBrk="1" latinLnBrk="0" hangingPunct="1">
                <a:defRPr sz="1600" kern="1200">
                  <a:solidFill>
                    <a:schemeClr val="tx1"/>
                  </a:solidFill>
                  <a:latin typeface="+mn-lt"/>
                  <a:ea typeface="+mn-ea"/>
                  <a:cs typeface="+mn-cs"/>
                </a:defRPr>
              </a:lvl3pPr>
              <a:lvl4pPr marL="874800" algn="l" defTabSz="972000" rtl="0" eaLnBrk="1" latinLnBrk="0" hangingPunct="1">
                <a:defRPr sz="1600" kern="1200">
                  <a:solidFill>
                    <a:schemeClr val="tx1"/>
                  </a:solidFill>
                  <a:latin typeface="+mn-lt"/>
                  <a:ea typeface="+mn-ea"/>
                  <a:cs typeface="+mn-cs"/>
                </a:defRPr>
              </a:lvl4pPr>
              <a:lvl5pPr marL="1166400" algn="l" defTabSz="972000" rtl="0" eaLnBrk="1" latinLnBrk="0" hangingPunct="1">
                <a:defRPr sz="1600" kern="1200">
                  <a:solidFill>
                    <a:schemeClr val="tx1"/>
                  </a:solidFill>
                  <a:latin typeface="+mn-lt"/>
                  <a:ea typeface="+mn-ea"/>
                  <a:cs typeface="+mn-cs"/>
                </a:defRPr>
              </a:lvl5pPr>
              <a:lvl6pPr marL="1458000" algn="l" defTabSz="972000" rtl="0" eaLnBrk="1" latinLnBrk="0" hangingPunct="1">
                <a:defRPr sz="1600" kern="1200">
                  <a:solidFill>
                    <a:schemeClr val="tx1"/>
                  </a:solidFill>
                  <a:latin typeface="+mn-lt"/>
                  <a:ea typeface="+mn-ea"/>
                  <a:cs typeface="+mn-cs"/>
                </a:defRPr>
              </a:lvl6pPr>
              <a:lvl7pPr marL="1749600" algn="l" defTabSz="972000" rtl="0" eaLnBrk="1" latinLnBrk="0" hangingPunct="1">
                <a:defRPr sz="1600" kern="1200">
                  <a:solidFill>
                    <a:schemeClr val="tx1"/>
                  </a:solidFill>
                  <a:latin typeface="+mn-lt"/>
                  <a:ea typeface="+mn-ea"/>
                  <a:cs typeface="+mn-cs"/>
                </a:defRPr>
              </a:lvl7pPr>
              <a:lvl8pPr marL="2041200" algn="l" defTabSz="972000" rtl="0" eaLnBrk="1" latinLnBrk="0" hangingPunct="1">
                <a:defRPr sz="1600" kern="1200">
                  <a:solidFill>
                    <a:schemeClr val="tx1"/>
                  </a:solidFill>
                  <a:latin typeface="+mn-lt"/>
                  <a:ea typeface="+mn-ea"/>
                  <a:cs typeface="+mn-cs"/>
                </a:defRPr>
              </a:lvl8pPr>
              <a:lvl9pPr marL="2332800" algn="l" defTabSz="972000" rtl="0" eaLnBrk="1" latinLnBrk="0" hangingPunct="1">
                <a:defRPr sz="1600" kern="1200">
                  <a:solidFill>
                    <a:schemeClr val="tx1"/>
                  </a:solidFill>
                  <a:latin typeface="+mn-lt"/>
                  <a:ea typeface="+mn-ea"/>
                  <a:cs typeface="+mn-cs"/>
                </a:defRPr>
              </a:lvl9pPr>
            </a:lstStyle>
            <a:p>
              <a:endParaRPr lang="en-DE" sz="2489">
                <a:solidFill>
                  <a:prstClr val="black"/>
                </a:solidFill>
              </a:endParaRPr>
            </a:p>
          </p:txBody>
        </p:sp>
        <p:sp>
          <p:nvSpPr>
            <p:cNvPr id="126" name="Freeform 6">
              <a:extLst>
                <a:ext uri="{FF2B5EF4-FFF2-40B4-BE49-F238E27FC236}">
                  <a16:creationId xmlns:a16="http://schemas.microsoft.com/office/drawing/2014/main" id="{01DB3DA9-3075-7257-BD5F-FC4517977278}"/>
                </a:ext>
              </a:extLst>
            </p:cNvPr>
            <p:cNvSpPr/>
            <p:nvPr/>
          </p:nvSpPr>
          <p:spPr bwMode="auto">
            <a:xfrm>
              <a:off x="6183313" y="1601788"/>
              <a:ext cx="884238" cy="682625"/>
            </a:xfrm>
            <a:custGeom>
              <a:avLst/>
              <a:gdLst>
                <a:gd name="T0" fmla="*/ 0 w 141"/>
                <a:gd name="T1" fmla="*/ 55 h 109"/>
                <a:gd name="T2" fmla="*/ 0 w 141"/>
                <a:gd name="T3" fmla="*/ 0 h 109"/>
                <a:gd name="T4" fmla="*/ 141 w 141"/>
                <a:gd name="T5" fmla="*/ 82 h 109"/>
                <a:gd name="T6" fmla="*/ 93 w 141"/>
                <a:gd name="T7" fmla="*/ 109 h 109"/>
                <a:gd name="T8" fmla="*/ 0 w 141"/>
                <a:gd name="T9" fmla="*/ 55 h 109"/>
              </a:gdLst>
              <a:ahLst/>
              <a:cxnLst>
                <a:cxn ang="0">
                  <a:pos x="T0" y="T1"/>
                </a:cxn>
                <a:cxn ang="0">
                  <a:pos x="T2" y="T3"/>
                </a:cxn>
                <a:cxn ang="0">
                  <a:pos x="T4" y="T5"/>
                </a:cxn>
                <a:cxn ang="0">
                  <a:pos x="T6" y="T7"/>
                </a:cxn>
                <a:cxn ang="0">
                  <a:pos x="T8" y="T9"/>
                </a:cxn>
              </a:cxnLst>
              <a:rect l="0" t="0" r="r" b="b"/>
              <a:pathLst>
                <a:path w="141" h="109">
                  <a:moveTo>
                    <a:pt x="0" y="55"/>
                  </a:moveTo>
                  <a:cubicBezTo>
                    <a:pt x="0" y="0"/>
                    <a:pt x="0" y="0"/>
                    <a:pt x="0" y="0"/>
                  </a:cubicBezTo>
                  <a:cubicBezTo>
                    <a:pt x="59" y="4"/>
                    <a:pt x="110" y="36"/>
                    <a:pt x="141" y="82"/>
                  </a:cubicBezTo>
                  <a:cubicBezTo>
                    <a:pt x="93" y="109"/>
                    <a:pt x="93" y="109"/>
                    <a:pt x="93" y="109"/>
                  </a:cubicBezTo>
                  <a:cubicBezTo>
                    <a:pt x="72" y="79"/>
                    <a:pt x="38" y="59"/>
                    <a:pt x="0" y="55"/>
                  </a:cubicBezTo>
                  <a:close/>
                </a:path>
              </a:pathLst>
            </a:custGeom>
            <a:solidFill>
              <a:srgbClr val="E6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72000" rtl="0" eaLnBrk="1" latinLnBrk="0" hangingPunct="1">
                <a:defRPr sz="1600" kern="1200">
                  <a:solidFill>
                    <a:schemeClr val="tx1"/>
                  </a:solidFill>
                  <a:latin typeface="+mn-lt"/>
                  <a:ea typeface="+mn-ea"/>
                  <a:cs typeface="+mn-cs"/>
                </a:defRPr>
              </a:lvl1pPr>
              <a:lvl2pPr marL="291600" algn="l" defTabSz="972000" rtl="0" eaLnBrk="1" latinLnBrk="0" hangingPunct="1">
                <a:defRPr sz="1600" kern="1200">
                  <a:solidFill>
                    <a:schemeClr val="tx1"/>
                  </a:solidFill>
                  <a:latin typeface="+mn-lt"/>
                  <a:ea typeface="+mn-ea"/>
                  <a:cs typeface="+mn-cs"/>
                </a:defRPr>
              </a:lvl2pPr>
              <a:lvl3pPr marL="583200" algn="l" defTabSz="972000" rtl="0" eaLnBrk="1" latinLnBrk="0" hangingPunct="1">
                <a:defRPr sz="1600" kern="1200">
                  <a:solidFill>
                    <a:schemeClr val="tx1"/>
                  </a:solidFill>
                  <a:latin typeface="+mn-lt"/>
                  <a:ea typeface="+mn-ea"/>
                  <a:cs typeface="+mn-cs"/>
                </a:defRPr>
              </a:lvl3pPr>
              <a:lvl4pPr marL="874800" algn="l" defTabSz="972000" rtl="0" eaLnBrk="1" latinLnBrk="0" hangingPunct="1">
                <a:defRPr sz="1600" kern="1200">
                  <a:solidFill>
                    <a:schemeClr val="tx1"/>
                  </a:solidFill>
                  <a:latin typeface="+mn-lt"/>
                  <a:ea typeface="+mn-ea"/>
                  <a:cs typeface="+mn-cs"/>
                </a:defRPr>
              </a:lvl4pPr>
              <a:lvl5pPr marL="1166400" algn="l" defTabSz="972000" rtl="0" eaLnBrk="1" latinLnBrk="0" hangingPunct="1">
                <a:defRPr sz="1600" kern="1200">
                  <a:solidFill>
                    <a:schemeClr val="tx1"/>
                  </a:solidFill>
                  <a:latin typeface="+mn-lt"/>
                  <a:ea typeface="+mn-ea"/>
                  <a:cs typeface="+mn-cs"/>
                </a:defRPr>
              </a:lvl5pPr>
              <a:lvl6pPr marL="1458000" algn="l" defTabSz="972000" rtl="0" eaLnBrk="1" latinLnBrk="0" hangingPunct="1">
                <a:defRPr sz="1600" kern="1200">
                  <a:solidFill>
                    <a:schemeClr val="tx1"/>
                  </a:solidFill>
                  <a:latin typeface="+mn-lt"/>
                  <a:ea typeface="+mn-ea"/>
                  <a:cs typeface="+mn-cs"/>
                </a:defRPr>
              </a:lvl6pPr>
              <a:lvl7pPr marL="1749600" algn="l" defTabSz="972000" rtl="0" eaLnBrk="1" latinLnBrk="0" hangingPunct="1">
                <a:defRPr sz="1600" kern="1200">
                  <a:solidFill>
                    <a:schemeClr val="tx1"/>
                  </a:solidFill>
                  <a:latin typeface="+mn-lt"/>
                  <a:ea typeface="+mn-ea"/>
                  <a:cs typeface="+mn-cs"/>
                </a:defRPr>
              </a:lvl7pPr>
              <a:lvl8pPr marL="2041200" algn="l" defTabSz="972000" rtl="0" eaLnBrk="1" latinLnBrk="0" hangingPunct="1">
                <a:defRPr sz="1600" kern="1200">
                  <a:solidFill>
                    <a:schemeClr val="tx1"/>
                  </a:solidFill>
                  <a:latin typeface="+mn-lt"/>
                  <a:ea typeface="+mn-ea"/>
                  <a:cs typeface="+mn-cs"/>
                </a:defRPr>
              </a:lvl8pPr>
              <a:lvl9pPr marL="2332800" algn="l" defTabSz="972000" rtl="0" eaLnBrk="1" latinLnBrk="0" hangingPunct="1">
                <a:defRPr sz="1600" kern="1200">
                  <a:solidFill>
                    <a:schemeClr val="tx1"/>
                  </a:solidFill>
                  <a:latin typeface="+mn-lt"/>
                  <a:ea typeface="+mn-ea"/>
                  <a:cs typeface="+mn-cs"/>
                </a:defRPr>
              </a:lvl9pPr>
            </a:lstStyle>
            <a:p>
              <a:endParaRPr lang="en-DE" sz="2489">
                <a:solidFill>
                  <a:prstClr val="black"/>
                </a:solidFill>
              </a:endParaRPr>
            </a:p>
          </p:txBody>
        </p:sp>
        <p:sp>
          <p:nvSpPr>
            <p:cNvPr id="127" name="Freeform 7">
              <a:extLst>
                <a:ext uri="{FF2B5EF4-FFF2-40B4-BE49-F238E27FC236}">
                  <a16:creationId xmlns:a16="http://schemas.microsoft.com/office/drawing/2014/main" id="{2F272513-8027-E7BC-D1F5-AA377EE1F0A7}"/>
                </a:ext>
              </a:extLst>
            </p:cNvPr>
            <p:cNvSpPr/>
            <p:nvPr/>
          </p:nvSpPr>
          <p:spPr bwMode="auto">
            <a:xfrm>
              <a:off x="4930775" y="2259013"/>
              <a:ext cx="412750" cy="1020763"/>
            </a:xfrm>
            <a:custGeom>
              <a:avLst/>
              <a:gdLst>
                <a:gd name="T0" fmla="*/ 55 w 66"/>
                <a:gd name="T1" fmla="*/ 81 h 163"/>
                <a:gd name="T2" fmla="*/ 66 w 66"/>
                <a:gd name="T3" fmla="*/ 135 h 163"/>
                <a:gd name="T4" fmla="*/ 19 w 66"/>
                <a:gd name="T5" fmla="*/ 163 h 163"/>
                <a:gd name="T6" fmla="*/ 0 w 66"/>
                <a:gd name="T7" fmla="*/ 81 h 163"/>
                <a:gd name="T8" fmla="*/ 19 w 66"/>
                <a:gd name="T9" fmla="*/ 0 h 163"/>
                <a:gd name="T10" fmla="*/ 66 w 66"/>
                <a:gd name="T11" fmla="*/ 27 h 163"/>
                <a:gd name="T12" fmla="*/ 55 w 66"/>
                <a:gd name="T13" fmla="*/ 81 h 163"/>
              </a:gdLst>
              <a:ahLst/>
              <a:cxnLst>
                <a:cxn ang="0">
                  <a:pos x="T0" y="T1"/>
                </a:cxn>
                <a:cxn ang="0">
                  <a:pos x="T2" y="T3"/>
                </a:cxn>
                <a:cxn ang="0">
                  <a:pos x="T4" y="T5"/>
                </a:cxn>
                <a:cxn ang="0">
                  <a:pos x="T6" y="T7"/>
                </a:cxn>
                <a:cxn ang="0">
                  <a:pos x="T8" y="T9"/>
                </a:cxn>
                <a:cxn ang="0">
                  <a:pos x="T10" y="T11"/>
                </a:cxn>
                <a:cxn ang="0">
                  <a:pos x="T12" y="T13"/>
                </a:cxn>
              </a:cxnLst>
              <a:rect l="0" t="0" r="r" b="b"/>
              <a:pathLst>
                <a:path w="66" h="163">
                  <a:moveTo>
                    <a:pt x="55" y="81"/>
                  </a:moveTo>
                  <a:cubicBezTo>
                    <a:pt x="55" y="100"/>
                    <a:pt x="59" y="119"/>
                    <a:pt x="66" y="135"/>
                  </a:cubicBezTo>
                  <a:cubicBezTo>
                    <a:pt x="19" y="163"/>
                    <a:pt x="19" y="163"/>
                    <a:pt x="19" y="163"/>
                  </a:cubicBezTo>
                  <a:cubicBezTo>
                    <a:pt x="7" y="138"/>
                    <a:pt x="0" y="110"/>
                    <a:pt x="0" y="81"/>
                  </a:cubicBezTo>
                  <a:cubicBezTo>
                    <a:pt x="0" y="52"/>
                    <a:pt x="7" y="24"/>
                    <a:pt x="19" y="0"/>
                  </a:cubicBezTo>
                  <a:cubicBezTo>
                    <a:pt x="66" y="27"/>
                    <a:pt x="66" y="27"/>
                    <a:pt x="66" y="27"/>
                  </a:cubicBezTo>
                  <a:cubicBezTo>
                    <a:pt x="59" y="44"/>
                    <a:pt x="55" y="62"/>
                    <a:pt x="55" y="8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72000" rtl="0" eaLnBrk="1" latinLnBrk="0" hangingPunct="1">
                <a:defRPr sz="1600" kern="1200">
                  <a:solidFill>
                    <a:schemeClr val="tx1"/>
                  </a:solidFill>
                  <a:latin typeface="+mn-lt"/>
                  <a:ea typeface="+mn-ea"/>
                  <a:cs typeface="+mn-cs"/>
                </a:defRPr>
              </a:lvl1pPr>
              <a:lvl2pPr marL="291600" algn="l" defTabSz="972000" rtl="0" eaLnBrk="1" latinLnBrk="0" hangingPunct="1">
                <a:defRPr sz="1600" kern="1200">
                  <a:solidFill>
                    <a:schemeClr val="tx1"/>
                  </a:solidFill>
                  <a:latin typeface="+mn-lt"/>
                  <a:ea typeface="+mn-ea"/>
                  <a:cs typeface="+mn-cs"/>
                </a:defRPr>
              </a:lvl2pPr>
              <a:lvl3pPr marL="583200" algn="l" defTabSz="972000" rtl="0" eaLnBrk="1" latinLnBrk="0" hangingPunct="1">
                <a:defRPr sz="1600" kern="1200">
                  <a:solidFill>
                    <a:schemeClr val="tx1"/>
                  </a:solidFill>
                  <a:latin typeface="+mn-lt"/>
                  <a:ea typeface="+mn-ea"/>
                  <a:cs typeface="+mn-cs"/>
                </a:defRPr>
              </a:lvl3pPr>
              <a:lvl4pPr marL="874800" algn="l" defTabSz="972000" rtl="0" eaLnBrk="1" latinLnBrk="0" hangingPunct="1">
                <a:defRPr sz="1600" kern="1200">
                  <a:solidFill>
                    <a:schemeClr val="tx1"/>
                  </a:solidFill>
                  <a:latin typeface="+mn-lt"/>
                  <a:ea typeface="+mn-ea"/>
                  <a:cs typeface="+mn-cs"/>
                </a:defRPr>
              </a:lvl4pPr>
              <a:lvl5pPr marL="1166400" algn="l" defTabSz="972000" rtl="0" eaLnBrk="1" latinLnBrk="0" hangingPunct="1">
                <a:defRPr sz="1600" kern="1200">
                  <a:solidFill>
                    <a:schemeClr val="tx1"/>
                  </a:solidFill>
                  <a:latin typeface="+mn-lt"/>
                  <a:ea typeface="+mn-ea"/>
                  <a:cs typeface="+mn-cs"/>
                </a:defRPr>
              </a:lvl5pPr>
              <a:lvl6pPr marL="1458000" algn="l" defTabSz="972000" rtl="0" eaLnBrk="1" latinLnBrk="0" hangingPunct="1">
                <a:defRPr sz="1600" kern="1200">
                  <a:solidFill>
                    <a:schemeClr val="tx1"/>
                  </a:solidFill>
                  <a:latin typeface="+mn-lt"/>
                  <a:ea typeface="+mn-ea"/>
                  <a:cs typeface="+mn-cs"/>
                </a:defRPr>
              </a:lvl6pPr>
              <a:lvl7pPr marL="1749600" algn="l" defTabSz="972000" rtl="0" eaLnBrk="1" latinLnBrk="0" hangingPunct="1">
                <a:defRPr sz="1600" kern="1200">
                  <a:solidFill>
                    <a:schemeClr val="tx1"/>
                  </a:solidFill>
                  <a:latin typeface="+mn-lt"/>
                  <a:ea typeface="+mn-ea"/>
                  <a:cs typeface="+mn-cs"/>
                </a:defRPr>
              </a:lvl7pPr>
              <a:lvl8pPr marL="2041200" algn="l" defTabSz="972000" rtl="0" eaLnBrk="1" latinLnBrk="0" hangingPunct="1">
                <a:defRPr sz="1600" kern="1200">
                  <a:solidFill>
                    <a:schemeClr val="tx1"/>
                  </a:solidFill>
                  <a:latin typeface="+mn-lt"/>
                  <a:ea typeface="+mn-ea"/>
                  <a:cs typeface="+mn-cs"/>
                </a:defRPr>
              </a:lvl8pPr>
              <a:lvl9pPr marL="2332800" algn="l" defTabSz="972000" rtl="0" eaLnBrk="1" latinLnBrk="0" hangingPunct="1">
                <a:defRPr sz="1600" kern="1200">
                  <a:solidFill>
                    <a:schemeClr val="tx1"/>
                  </a:solidFill>
                  <a:latin typeface="+mn-lt"/>
                  <a:ea typeface="+mn-ea"/>
                  <a:cs typeface="+mn-cs"/>
                </a:defRPr>
              </a:lvl9pPr>
            </a:lstStyle>
            <a:p>
              <a:endParaRPr lang="en-DE" sz="2489">
                <a:solidFill>
                  <a:prstClr val="black"/>
                </a:solidFill>
              </a:endParaRPr>
            </a:p>
          </p:txBody>
        </p:sp>
        <p:sp>
          <p:nvSpPr>
            <p:cNvPr id="128" name="Freeform 8">
              <a:extLst>
                <a:ext uri="{FF2B5EF4-FFF2-40B4-BE49-F238E27FC236}">
                  <a16:creationId xmlns:a16="http://schemas.microsoft.com/office/drawing/2014/main" id="{45DC9355-77F0-ABBE-78AC-4321707C358A}"/>
                </a:ext>
              </a:extLst>
            </p:cNvPr>
            <p:cNvSpPr/>
            <p:nvPr/>
          </p:nvSpPr>
          <p:spPr bwMode="auto">
            <a:xfrm>
              <a:off x="5130800" y="1601788"/>
              <a:ext cx="884238" cy="682625"/>
            </a:xfrm>
            <a:custGeom>
              <a:avLst/>
              <a:gdLst>
                <a:gd name="T0" fmla="*/ 48 w 141"/>
                <a:gd name="T1" fmla="*/ 109 h 109"/>
                <a:gd name="T2" fmla="*/ 0 w 141"/>
                <a:gd name="T3" fmla="*/ 82 h 109"/>
                <a:gd name="T4" fmla="*/ 141 w 141"/>
                <a:gd name="T5" fmla="*/ 0 h 109"/>
                <a:gd name="T6" fmla="*/ 141 w 141"/>
                <a:gd name="T7" fmla="*/ 55 h 109"/>
                <a:gd name="T8" fmla="*/ 48 w 141"/>
                <a:gd name="T9" fmla="*/ 109 h 109"/>
              </a:gdLst>
              <a:ahLst/>
              <a:cxnLst>
                <a:cxn ang="0">
                  <a:pos x="T0" y="T1"/>
                </a:cxn>
                <a:cxn ang="0">
                  <a:pos x="T2" y="T3"/>
                </a:cxn>
                <a:cxn ang="0">
                  <a:pos x="T4" y="T5"/>
                </a:cxn>
                <a:cxn ang="0">
                  <a:pos x="T6" y="T7"/>
                </a:cxn>
                <a:cxn ang="0">
                  <a:pos x="T8" y="T9"/>
                </a:cxn>
              </a:cxnLst>
              <a:rect l="0" t="0" r="r" b="b"/>
              <a:pathLst>
                <a:path w="141" h="109">
                  <a:moveTo>
                    <a:pt x="48" y="109"/>
                  </a:moveTo>
                  <a:cubicBezTo>
                    <a:pt x="0" y="82"/>
                    <a:pt x="0" y="82"/>
                    <a:pt x="0" y="82"/>
                  </a:cubicBezTo>
                  <a:cubicBezTo>
                    <a:pt x="31" y="36"/>
                    <a:pt x="82" y="4"/>
                    <a:pt x="141" y="0"/>
                  </a:cubicBezTo>
                  <a:cubicBezTo>
                    <a:pt x="141" y="55"/>
                    <a:pt x="141" y="55"/>
                    <a:pt x="141" y="55"/>
                  </a:cubicBezTo>
                  <a:cubicBezTo>
                    <a:pt x="103" y="59"/>
                    <a:pt x="69" y="79"/>
                    <a:pt x="48" y="109"/>
                  </a:cubicBezTo>
                  <a:close/>
                </a:path>
              </a:pathLst>
            </a:custGeom>
            <a:solidFill>
              <a:srgbClr val="E6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72000" rtl="0" eaLnBrk="1" latinLnBrk="0" hangingPunct="1">
                <a:defRPr sz="1600" kern="1200">
                  <a:solidFill>
                    <a:schemeClr val="tx1"/>
                  </a:solidFill>
                  <a:latin typeface="+mn-lt"/>
                  <a:ea typeface="+mn-ea"/>
                  <a:cs typeface="+mn-cs"/>
                </a:defRPr>
              </a:lvl1pPr>
              <a:lvl2pPr marL="291600" algn="l" defTabSz="972000" rtl="0" eaLnBrk="1" latinLnBrk="0" hangingPunct="1">
                <a:defRPr sz="1600" kern="1200">
                  <a:solidFill>
                    <a:schemeClr val="tx1"/>
                  </a:solidFill>
                  <a:latin typeface="+mn-lt"/>
                  <a:ea typeface="+mn-ea"/>
                  <a:cs typeface="+mn-cs"/>
                </a:defRPr>
              </a:lvl2pPr>
              <a:lvl3pPr marL="583200" algn="l" defTabSz="972000" rtl="0" eaLnBrk="1" latinLnBrk="0" hangingPunct="1">
                <a:defRPr sz="1600" kern="1200">
                  <a:solidFill>
                    <a:schemeClr val="tx1"/>
                  </a:solidFill>
                  <a:latin typeface="+mn-lt"/>
                  <a:ea typeface="+mn-ea"/>
                  <a:cs typeface="+mn-cs"/>
                </a:defRPr>
              </a:lvl3pPr>
              <a:lvl4pPr marL="874800" algn="l" defTabSz="972000" rtl="0" eaLnBrk="1" latinLnBrk="0" hangingPunct="1">
                <a:defRPr sz="1600" kern="1200">
                  <a:solidFill>
                    <a:schemeClr val="tx1"/>
                  </a:solidFill>
                  <a:latin typeface="+mn-lt"/>
                  <a:ea typeface="+mn-ea"/>
                  <a:cs typeface="+mn-cs"/>
                </a:defRPr>
              </a:lvl4pPr>
              <a:lvl5pPr marL="1166400" algn="l" defTabSz="972000" rtl="0" eaLnBrk="1" latinLnBrk="0" hangingPunct="1">
                <a:defRPr sz="1600" kern="1200">
                  <a:solidFill>
                    <a:schemeClr val="tx1"/>
                  </a:solidFill>
                  <a:latin typeface="+mn-lt"/>
                  <a:ea typeface="+mn-ea"/>
                  <a:cs typeface="+mn-cs"/>
                </a:defRPr>
              </a:lvl5pPr>
              <a:lvl6pPr marL="1458000" algn="l" defTabSz="972000" rtl="0" eaLnBrk="1" latinLnBrk="0" hangingPunct="1">
                <a:defRPr sz="1600" kern="1200">
                  <a:solidFill>
                    <a:schemeClr val="tx1"/>
                  </a:solidFill>
                  <a:latin typeface="+mn-lt"/>
                  <a:ea typeface="+mn-ea"/>
                  <a:cs typeface="+mn-cs"/>
                </a:defRPr>
              </a:lvl6pPr>
              <a:lvl7pPr marL="1749600" algn="l" defTabSz="972000" rtl="0" eaLnBrk="1" latinLnBrk="0" hangingPunct="1">
                <a:defRPr sz="1600" kern="1200">
                  <a:solidFill>
                    <a:schemeClr val="tx1"/>
                  </a:solidFill>
                  <a:latin typeface="+mn-lt"/>
                  <a:ea typeface="+mn-ea"/>
                  <a:cs typeface="+mn-cs"/>
                </a:defRPr>
              </a:lvl7pPr>
              <a:lvl8pPr marL="2041200" algn="l" defTabSz="972000" rtl="0" eaLnBrk="1" latinLnBrk="0" hangingPunct="1">
                <a:defRPr sz="1600" kern="1200">
                  <a:solidFill>
                    <a:schemeClr val="tx1"/>
                  </a:solidFill>
                  <a:latin typeface="+mn-lt"/>
                  <a:ea typeface="+mn-ea"/>
                  <a:cs typeface="+mn-cs"/>
                </a:defRPr>
              </a:lvl8pPr>
              <a:lvl9pPr marL="2332800" algn="l" defTabSz="972000" rtl="0" eaLnBrk="1" latinLnBrk="0" hangingPunct="1">
                <a:defRPr sz="1600" kern="1200">
                  <a:solidFill>
                    <a:schemeClr val="tx1"/>
                  </a:solidFill>
                  <a:latin typeface="+mn-lt"/>
                  <a:ea typeface="+mn-ea"/>
                  <a:cs typeface="+mn-cs"/>
                </a:defRPr>
              </a:lvl9pPr>
            </a:lstStyle>
            <a:p>
              <a:endParaRPr lang="en-DE" sz="2489">
                <a:solidFill>
                  <a:prstClr val="black"/>
                </a:solidFill>
              </a:endParaRPr>
            </a:p>
          </p:txBody>
        </p:sp>
        <p:sp>
          <p:nvSpPr>
            <p:cNvPr id="129" name="Freeform 9">
              <a:extLst>
                <a:ext uri="{FF2B5EF4-FFF2-40B4-BE49-F238E27FC236}">
                  <a16:creationId xmlns:a16="http://schemas.microsoft.com/office/drawing/2014/main" id="{5049C965-9A51-3E25-4067-98F614AE451D}"/>
                </a:ext>
              </a:extLst>
            </p:cNvPr>
            <p:cNvSpPr/>
            <p:nvPr/>
          </p:nvSpPr>
          <p:spPr bwMode="auto">
            <a:xfrm>
              <a:off x="5130800" y="3249613"/>
              <a:ext cx="884238" cy="682625"/>
            </a:xfrm>
            <a:custGeom>
              <a:avLst/>
              <a:gdLst>
                <a:gd name="T0" fmla="*/ 141 w 141"/>
                <a:gd name="T1" fmla="*/ 54 h 109"/>
                <a:gd name="T2" fmla="*/ 141 w 141"/>
                <a:gd name="T3" fmla="*/ 109 h 109"/>
                <a:gd name="T4" fmla="*/ 0 w 141"/>
                <a:gd name="T5" fmla="*/ 28 h 109"/>
                <a:gd name="T6" fmla="*/ 48 w 141"/>
                <a:gd name="T7" fmla="*/ 0 h 109"/>
                <a:gd name="T8" fmla="*/ 141 w 141"/>
                <a:gd name="T9" fmla="*/ 54 h 109"/>
              </a:gdLst>
              <a:ahLst/>
              <a:cxnLst>
                <a:cxn ang="0">
                  <a:pos x="T0" y="T1"/>
                </a:cxn>
                <a:cxn ang="0">
                  <a:pos x="T2" y="T3"/>
                </a:cxn>
                <a:cxn ang="0">
                  <a:pos x="T4" y="T5"/>
                </a:cxn>
                <a:cxn ang="0">
                  <a:pos x="T6" y="T7"/>
                </a:cxn>
                <a:cxn ang="0">
                  <a:pos x="T8" y="T9"/>
                </a:cxn>
              </a:cxnLst>
              <a:rect l="0" t="0" r="r" b="b"/>
              <a:pathLst>
                <a:path w="141" h="109">
                  <a:moveTo>
                    <a:pt x="141" y="54"/>
                  </a:moveTo>
                  <a:cubicBezTo>
                    <a:pt x="141" y="109"/>
                    <a:pt x="141" y="109"/>
                    <a:pt x="141" y="109"/>
                  </a:cubicBezTo>
                  <a:cubicBezTo>
                    <a:pt x="82" y="105"/>
                    <a:pt x="31" y="74"/>
                    <a:pt x="0" y="28"/>
                  </a:cubicBezTo>
                  <a:cubicBezTo>
                    <a:pt x="48" y="0"/>
                    <a:pt x="48" y="0"/>
                    <a:pt x="48" y="0"/>
                  </a:cubicBezTo>
                  <a:cubicBezTo>
                    <a:pt x="69" y="30"/>
                    <a:pt x="103" y="50"/>
                    <a:pt x="141" y="54"/>
                  </a:cubicBezTo>
                  <a:close/>
                </a:path>
              </a:pathLst>
            </a:custGeom>
            <a:solidFill>
              <a:srgbClr val="E6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72000" rtl="0" eaLnBrk="1" latinLnBrk="0" hangingPunct="1">
                <a:defRPr sz="1600" kern="1200">
                  <a:solidFill>
                    <a:schemeClr val="tx1"/>
                  </a:solidFill>
                  <a:latin typeface="+mn-lt"/>
                  <a:ea typeface="+mn-ea"/>
                  <a:cs typeface="+mn-cs"/>
                </a:defRPr>
              </a:lvl1pPr>
              <a:lvl2pPr marL="291600" algn="l" defTabSz="972000" rtl="0" eaLnBrk="1" latinLnBrk="0" hangingPunct="1">
                <a:defRPr sz="1600" kern="1200">
                  <a:solidFill>
                    <a:schemeClr val="tx1"/>
                  </a:solidFill>
                  <a:latin typeface="+mn-lt"/>
                  <a:ea typeface="+mn-ea"/>
                  <a:cs typeface="+mn-cs"/>
                </a:defRPr>
              </a:lvl2pPr>
              <a:lvl3pPr marL="583200" algn="l" defTabSz="972000" rtl="0" eaLnBrk="1" latinLnBrk="0" hangingPunct="1">
                <a:defRPr sz="1600" kern="1200">
                  <a:solidFill>
                    <a:schemeClr val="tx1"/>
                  </a:solidFill>
                  <a:latin typeface="+mn-lt"/>
                  <a:ea typeface="+mn-ea"/>
                  <a:cs typeface="+mn-cs"/>
                </a:defRPr>
              </a:lvl3pPr>
              <a:lvl4pPr marL="874800" algn="l" defTabSz="972000" rtl="0" eaLnBrk="1" latinLnBrk="0" hangingPunct="1">
                <a:defRPr sz="1600" kern="1200">
                  <a:solidFill>
                    <a:schemeClr val="tx1"/>
                  </a:solidFill>
                  <a:latin typeface="+mn-lt"/>
                  <a:ea typeface="+mn-ea"/>
                  <a:cs typeface="+mn-cs"/>
                </a:defRPr>
              </a:lvl4pPr>
              <a:lvl5pPr marL="1166400" algn="l" defTabSz="972000" rtl="0" eaLnBrk="1" latinLnBrk="0" hangingPunct="1">
                <a:defRPr sz="1600" kern="1200">
                  <a:solidFill>
                    <a:schemeClr val="tx1"/>
                  </a:solidFill>
                  <a:latin typeface="+mn-lt"/>
                  <a:ea typeface="+mn-ea"/>
                  <a:cs typeface="+mn-cs"/>
                </a:defRPr>
              </a:lvl5pPr>
              <a:lvl6pPr marL="1458000" algn="l" defTabSz="972000" rtl="0" eaLnBrk="1" latinLnBrk="0" hangingPunct="1">
                <a:defRPr sz="1600" kern="1200">
                  <a:solidFill>
                    <a:schemeClr val="tx1"/>
                  </a:solidFill>
                  <a:latin typeface="+mn-lt"/>
                  <a:ea typeface="+mn-ea"/>
                  <a:cs typeface="+mn-cs"/>
                </a:defRPr>
              </a:lvl6pPr>
              <a:lvl7pPr marL="1749600" algn="l" defTabSz="972000" rtl="0" eaLnBrk="1" latinLnBrk="0" hangingPunct="1">
                <a:defRPr sz="1600" kern="1200">
                  <a:solidFill>
                    <a:schemeClr val="tx1"/>
                  </a:solidFill>
                  <a:latin typeface="+mn-lt"/>
                  <a:ea typeface="+mn-ea"/>
                  <a:cs typeface="+mn-cs"/>
                </a:defRPr>
              </a:lvl7pPr>
              <a:lvl8pPr marL="2041200" algn="l" defTabSz="972000" rtl="0" eaLnBrk="1" latinLnBrk="0" hangingPunct="1">
                <a:defRPr sz="1600" kern="1200">
                  <a:solidFill>
                    <a:schemeClr val="tx1"/>
                  </a:solidFill>
                  <a:latin typeface="+mn-lt"/>
                  <a:ea typeface="+mn-ea"/>
                  <a:cs typeface="+mn-cs"/>
                </a:defRPr>
              </a:lvl8pPr>
              <a:lvl9pPr marL="2332800" algn="l" defTabSz="972000" rtl="0" eaLnBrk="1" latinLnBrk="0" hangingPunct="1">
                <a:defRPr sz="1600" kern="1200">
                  <a:solidFill>
                    <a:schemeClr val="tx1"/>
                  </a:solidFill>
                  <a:latin typeface="+mn-lt"/>
                  <a:ea typeface="+mn-ea"/>
                  <a:cs typeface="+mn-cs"/>
                </a:defRPr>
              </a:lvl9pPr>
            </a:lstStyle>
            <a:p>
              <a:endParaRPr lang="en-DE" sz="2489">
                <a:solidFill>
                  <a:prstClr val="black"/>
                </a:solidFill>
              </a:endParaRPr>
            </a:p>
          </p:txBody>
        </p:sp>
        <p:sp>
          <p:nvSpPr>
            <p:cNvPr id="130" name="Freeform 10">
              <a:extLst>
                <a:ext uri="{FF2B5EF4-FFF2-40B4-BE49-F238E27FC236}">
                  <a16:creationId xmlns:a16="http://schemas.microsoft.com/office/drawing/2014/main" id="{3791C389-A7EF-05BF-8C0F-5755EFD58391}"/>
                </a:ext>
              </a:extLst>
            </p:cNvPr>
            <p:cNvSpPr/>
            <p:nvPr/>
          </p:nvSpPr>
          <p:spPr bwMode="auto">
            <a:xfrm>
              <a:off x="6854825" y="2259013"/>
              <a:ext cx="412750" cy="1020763"/>
            </a:xfrm>
            <a:custGeom>
              <a:avLst/>
              <a:gdLst>
                <a:gd name="T0" fmla="*/ 11 w 66"/>
                <a:gd name="T1" fmla="*/ 81 h 163"/>
                <a:gd name="T2" fmla="*/ 0 w 66"/>
                <a:gd name="T3" fmla="*/ 27 h 163"/>
                <a:gd name="T4" fmla="*/ 47 w 66"/>
                <a:gd name="T5" fmla="*/ 0 h 163"/>
                <a:gd name="T6" fmla="*/ 66 w 66"/>
                <a:gd name="T7" fmla="*/ 81 h 163"/>
                <a:gd name="T8" fmla="*/ 47 w 66"/>
                <a:gd name="T9" fmla="*/ 163 h 163"/>
                <a:gd name="T10" fmla="*/ 0 w 66"/>
                <a:gd name="T11" fmla="*/ 135 h 163"/>
                <a:gd name="T12" fmla="*/ 11 w 66"/>
                <a:gd name="T13" fmla="*/ 81 h 163"/>
              </a:gdLst>
              <a:ahLst/>
              <a:cxnLst>
                <a:cxn ang="0">
                  <a:pos x="T0" y="T1"/>
                </a:cxn>
                <a:cxn ang="0">
                  <a:pos x="T2" y="T3"/>
                </a:cxn>
                <a:cxn ang="0">
                  <a:pos x="T4" y="T5"/>
                </a:cxn>
                <a:cxn ang="0">
                  <a:pos x="T6" y="T7"/>
                </a:cxn>
                <a:cxn ang="0">
                  <a:pos x="T8" y="T9"/>
                </a:cxn>
                <a:cxn ang="0">
                  <a:pos x="T10" y="T11"/>
                </a:cxn>
                <a:cxn ang="0">
                  <a:pos x="T12" y="T13"/>
                </a:cxn>
              </a:cxnLst>
              <a:rect l="0" t="0" r="r" b="b"/>
              <a:pathLst>
                <a:path w="66" h="163">
                  <a:moveTo>
                    <a:pt x="11" y="81"/>
                  </a:moveTo>
                  <a:cubicBezTo>
                    <a:pt x="11" y="62"/>
                    <a:pt x="7" y="44"/>
                    <a:pt x="0" y="27"/>
                  </a:cubicBezTo>
                  <a:cubicBezTo>
                    <a:pt x="47" y="0"/>
                    <a:pt x="47" y="0"/>
                    <a:pt x="47" y="0"/>
                  </a:cubicBezTo>
                  <a:cubicBezTo>
                    <a:pt x="59" y="24"/>
                    <a:pt x="66" y="52"/>
                    <a:pt x="66" y="81"/>
                  </a:cubicBezTo>
                  <a:cubicBezTo>
                    <a:pt x="66" y="110"/>
                    <a:pt x="59" y="138"/>
                    <a:pt x="47" y="163"/>
                  </a:cubicBezTo>
                  <a:cubicBezTo>
                    <a:pt x="0" y="135"/>
                    <a:pt x="0" y="135"/>
                    <a:pt x="0" y="135"/>
                  </a:cubicBezTo>
                  <a:cubicBezTo>
                    <a:pt x="7" y="119"/>
                    <a:pt x="11" y="100"/>
                    <a:pt x="11" y="81"/>
                  </a:cubicBezTo>
                  <a:close/>
                </a:path>
              </a:pathLst>
            </a:custGeom>
            <a:solidFill>
              <a:srgbClr val="E6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72000" rtl="0" eaLnBrk="1" latinLnBrk="0" hangingPunct="1">
                <a:defRPr sz="1600" kern="1200">
                  <a:solidFill>
                    <a:schemeClr val="tx1"/>
                  </a:solidFill>
                  <a:latin typeface="+mn-lt"/>
                  <a:ea typeface="+mn-ea"/>
                  <a:cs typeface="+mn-cs"/>
                </a:defRPr>
              </a:lvl1pPr>
              <a:lvl2pPr marL="291600" algn="l" defTabSz="972000" rtl="0" eaLnBrk="1" latinLnBrk="0" hangingPunct="1">
                <a:defRPr sz="1600" kern="1200">
                  <a:solidFill>
                    <a:schemeClr val="tx1"/>
                  </a:solidFill>
                  <a:latin typeface="+mn-lt"/>
                  <a:ea typeface="+mn-ea"/>
                  <a:cs typeface="+mn-cs"/>
                </a:defRPr>
              </a:lvl2pPr>
              <a:lvl3pPr marL="583200" algn="l" defTabSz="972000" rtl="0" eaLnBrk="1" latinLnBrk="0" hangingPunct="1">
                <a:defRPr sz="1600" kern="1200">
                  <a:solidFill>
                    <a:schemeClr val="tx1"/>
                  </a:solidFill>
                  <a:latin typeface="+mn-lt"/>
                  <a:ea typeface="+mn-ea"/>
                  <a:cs typeface="+mn-cs"/>
                </a:defRPr>
              </a:lvl3pPr>
              <a:lvl4pPr marL="874800" algn="l" defTabSz="972000" rtl="0" eaLnBrk="1" latinLnBrk="0" hangingPunct="1">
                <a:defRPr sz="1600" kern="1200">
                  <a:solidFill>
                    <a:schemeClr val="tx1"/>
                  </a:solidFill>
                  <a:latin typeface="+mn-lt"/>
                  <a:ea typeface="+mn-ea"/>
                  <a:cs typeface="+mn-cs"/>
                </a:defRPr>
              </a:lvl4pPr>
              <a:lvl5pPr marL="1166400" algn="l" defTabSz="972000" rtl="0" eaLnBrk="1" latinLnBrk="0" hangingPunct="1">
                <a:defRPr sz="1600" kern="1200">
                  <a:solidFill>
                    <a:schemeClr val="tx1"/>
                  </a:solidFill>
                  <a:latin typeface="+mn-lt"/>
                  <a:ea typeface="+mn-ea"/>
                  <a:cs typeface="+mn-cs"/>
                </a:defRPr>
              </a:lvl5pPr>
              <a:lvl6pPr marL="1458000" algn="l" defTabSz="972000" rtl="0" eaLnBrk="1" latinLnBrk="0" hangingPunct="1">
                <a:defRPr sz="1600" kern="1200">
                  <a:solidFill>
                    <a:schemeClr val="tx1"/>
                  </a:solidFill>
                  <a:latin typeface="+mn-lt"/>
                  <a:ea typeface="+mn-ea"/>
                  <a:cs typeface="+mn-cs"/>
                </a:defRPr>
              </a:lvl6pPr>
              <a:lvl7pPr marL="1749600" algn="l" defTabSz="972000" rtl="0" eaLnBrk="1" latinLnBrk="0" hangingPunct="1">
                <a:defRPr sz="1600" kern="1200">
                  <a:solidFill>
                    <a:schemeClr val="tx1"/>
                  </a:solidFill>
                  <a:latin typeface="+mn-lt"/>
                  <a:ea typeface="+mn-ea"/>
                  <a:cs typeface="+mn-cs"/>
                </a:defRPr>
              </a:lvl7pPr>
              <a:lvl8pPr marL="2041200" algn="l" defTabSz="972000" rtl="0" eaLnBrk="1" latinLnBrk="0" hangingPunct="1">
                <a:defRPr sz="1600" kern="1200">
                  <a:solidFill>
                    <a:schemeClr val="tx1"/>
                  </a:solidFill>
                  <a:latin typeface="+mn-lt"/>
                  <a:ea typeface="+mn-ea"/>
                  <a:cs typeface="+mn-cs"/>
                </a:defRPr>
              </a:lvl8pPr>
              <a:lvl9pPr marL="2332800" algn="l" defTabSz="972000" rtl="0" eaLnBrk="1" latinLnBrk="0" hangingPunct="1">
                <a:defRPr sz="1600" kern="1200">
                  <a:solidFill>
                    <a:schemeClr val="tx1"/>
                  </a:solidFill>
                  <a:latin typeface="+mn-lt"/>
                  <a:ea typeface="+mn-ea"/>
                  <a:cs typeface="+mn-cs"/>
                </a:defRPr>
              </a:lvl9pPr>
            </a:lstStyle>
            <a:p>
              <a:endParaRPr lang="en-DE" sz="2489">
                <a:solidFill>
                  <a:prstClr val="black"/>
                </a:solidFill>
              </a:endParaRPr>
            </a:p>
          </p:txBody>
        </p:sp>
      </p:grpSp>
      <p:sp>
        <p:nvSpPr>
          <p:cNvPr id="131" name="TextBox 130">
            <a:extLst>
              <a:ext uri="{FF2B5EF4-FFF2-40B4-BE49-F238E27FC236}">
                <a16:creationId xmlns:a16="http://schemas.microsoft.com/office/drawing/2014/main" id="{AE808EC8-E2E8-50C6-1D8F-EE5FE588F4CF}"/>
              </a:ext>
            </a:extLst>
          </p:cNvPr>
          <p:cNvSpPr txBox="1"/>
          <p:nvPr/>
        </p:nvSpPr>
        <p:spPr>
          <a:xfrm>
            <a:off x="8339711" y="5688885"/>
            <a:ext cx="1442407" cy="328423"/>
          </a:xfrm>
          <a:prstGeom prst="rect">
            <a:avLst/>
          </a:prstGeom>
          <a:noFill/>
          <a:ln w="6350">
            <a:noFill/>
            <a:prstDash val="dash"/>
          </a:ln>
        </p:spPr>
        <p:txBody>
          <a:bodyPr wrap="square" lIns="0" tIns="0" rIns="0" bIns="0" rtlCol="0">
            <a:noAutofit/>
          </a:bodyPr>
          <a:lstStyle>
            <a:defPPr>
              <a:defRPr lang="en-US"/>
            </a:defPPr>
            <a:lvl1pPr marL="0" algn="l" defTabSz="972000" rtl="0" eaLnBrk="1" latinLnBrk="0" hangingPunct="1">
              <a:defRPr sz="1600" kern="1200">
                <a:solidFill>
                  <a:schemeClr val="tx1"/>
                </a:solidFill>
                <a:latin typeface="+mn-lt"/>
                <a:ea typeface="+mn-ea"/>
                <a:cs typeface="+mn-cs"/>
              </a:defRPr>
            </a:lvl1pPr>
            <a:lvl2pPr marL="291600" algn="l" defTabSz="972000" rtl="0" eaLnBrk="1" latinLnBrk="0" hangingPunct="1">
              <a:defRPr sz="1600" kern="1200">
                <a:solidFill>
                  <a:schemeClr val="tx1"/>
                </a:solidFill>
                <a:latin typeface="+mn-lt"/>
                <a:ea typeface="+mn-ea"/>
                <a:cs typeface="+mn-cs"/>
              </a:defRPr>
            </a:lvl2pPr>
            <a:lvl3pPr marL="583200" algn="l" defTabSz="972000" rtl="0" eaLnBrk="1" latinLnBrk="0" hangingPunct="1">
              <a:defRPr sz="1600" kern="1200">
                <a:solidFill>
                  <a:schemeClr val="tx1"/>
                </a:solidFill>
                <a:latin typeface="+mn-lt"/>
                <a:ea typeface="+mn-ea"/>
                <a:cs typeface="+mn-cs"/>
              </a:defRPr>
            </a:lvl3pPr>
            <a:lvl4pPr marL="874800" algn="l" defTabSz="972000" rtl="0" eaLnBrk="1" latinLnBrk="0" hangingPunct="1">
              <a:defRPr sz="1600" kern="1200">
                <a:solidFill>
                  <a:schemeClr val="tx1"/>
                </a:solidFill>
                <a:latin typeface="+mn-lt"/>
                <a:ea typeface="+mn-ea"/>
                <a:cs typeface="+mn-cs"/>
              </a:defRPr>
            </a:lvl4pPr>
            <a:lvl5pPr marL="1166400" algn="l" defTabSz="972000" rtl="0" eaLnBrk="1" latinLnBrk="0" hangingPunct="1">
              <a:defRPr sz="1600" kern="1200">
                <a:solidFill>
                  <a:schemeClr val="tx1"/>
                </a:solidFill>
                <a:latin typeface="+mn-lt"/>
                <a:ea typeface="+mn-ea"/>
                <a:cs typeface="+mn-cs"/>
              </a:defRPr>
            </a:lvl5pPr>
            <a:lvl6pPr marL="1458000" algn="l" defTabSz="972000" rtl="0" eaLnBrk="1" latinLnBrk="0" hangingPunct="1">
              <a:defRPr sz="1600" kern="1200">
                <a:solidFill>
                  <a:schemeClr val="tx1"/>
                </a:solidFill>
                <a:latin typeface="+mn-lt"/>
                <a:ea typeface="+mn-ea"/>
                <a:cs typeface="+mn-cs"/>
              </a:defRPr>
            </a:lvl6pPr>
            <a:lvl7pPr marL="1749600" algn="l" defTabSz="972000" rtl="0" eaLnBrk="1" latinLnBrk="0" hangingPunct="1">
              <a:defRPr sz="1600" kern="1200">
                <a:solidFill>
                  <a:schemeClr val="tx1"/>
                </a:solidFill>
                <a:latin typeface="+mn-lt"/>
                <a:ea typeface="+mn-ea"/>
                <a:cs typeface="+mn-cs"/>
              </a:defRPr>
            </a:lvl7pPr>
            <a:lvl8pPr marL="2041200" algn="l" defTabSz="972000" rtl="0" eaLnBrk="1" latinLnBrk="0" hangingPunct="1">
              <a:defRPr sz="1600" kern="1200">
                <a:solidFill>
                  <a:schemeClr val="tx1"/>
                </a:solidFill>
                <a:latin typeface="+mn-lt"/>
                <a:ea typeface="+mn-ea"/>
                <a:cs typeface="+mn-cs"/>
              </a:defRPr>
            </a:lvl8pPr>
            <a:lvl9pPr marL="2332800" algn="l" defTabSz="972000" rtl="0" eaLnBrk="1" latinLnBrk="0" hangingPunct="1">
              <a:defRPr sz="1600" kern="1200">
                <a:solidFill>
                  <a:schemeClr val="tx1"/>
                </a:solidFill>
                <a:latin typeface="+mn-lt"/>
                <a:ea typeface="+mn-ea"/>
                <a:cs typeface="+mn-cs"/>
              </a:defRPr>
            </a:lvl9pPr>
          </a:lstStyle>
          <a:p>
            <a:pPr algn="ctr"/>
            <a:r>
              <a:rPr lang="en-US" sz="1100"/>
              <a:t>Analyze the Simulation outcome</a:t>
            </a:r>
            <a:endParaRPr lang="en-DE" sz="1100"/>
          </a:p>
        </p:txBody>
      </p:sp>
      <p:pic>
        <p:nvPicPr>
          <p:cNvPr id="132" name="Graphic 131">
            <a:extLst>
              <a:ext uri="{FF2B5EF4-FFF2-40B4-BE49-F238E27FC236}">
                <a16:creationId xmlns:a16="http://schemas.microsoft.com/office/drawing/2014/main" id="{406194E4-20AE-1060-7AB1-AE09EAB251B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902357" y="4707702"/>
            <a:ext cx="410507" cy="410507"/>
          </a:xfrm>
          <a:prstGeom prst="rect">
            <a:avLst/>
          </a:prstGeom>
        </p:spPr>
      </p:pic>
      <p:sp>
        <p:nvSpPr>
          <p:cNvPr id="133" name="TextBox 132">
            <a:extLst>
              <a:ext uri="{FF2B5EF4-FFF2-40B4-BE49-F238E27FC236}">
                <a16:creationId xmlns:a16="http://schemas.microsoft.com/office/drawing/2014/main" id="{92A24643-E028-B727-2584-CFFE6DBB3615}"/>
              </a:ext>
            </a:extLst>
          </p:cNvPr>
          <p:cNvSpPr txBox="1"/>
          <p:nvPr/>
        </p:nvSpPr>
        <p:spPr>
          <a:xfrm>
            <a:off x="8307349" y="4266273"/>
            <a:ext cx="410633" cy="246221"/>
          </a:xfrm>
          <a:prstGeom prst="rect">
            <a:avLst/>
          </a:prstGeom>
          <a:noFill/>
        </p:spPr>
        <p:txBody>
          <a:bodyPr wrap="square" lIns="0" tIns="0" rIns="0" bIns="0" rtlCol="0" anchor="t">
            <a:spAutoFit/>
          </a:bodyPr>
          <a:lstStyle>
            <a:defPPr>
              <a:defRPr lang="en-US"/>
            </a:defPPr>
            <a:lvl1pPr marL="0" algn="l" defTabSz="972000" rtl="0" eaLnBrk="1" latinLnBrk="0" hangingPunct="1">
              <a:defRPr sz="1600" kern="1200">
                <a:solidFill>
                  <a:schemeClr val="tx1"/>
                </a:solidFill>
                <a:latin typeface="+mn-lt"/>
                <a:ea typeface="+mn-ea"/>
                <a:cs typeface="+mn-cs"/>
              </a:defRPr>
            </a:lvl1pPr>
            <a:lvl2pPr marL="291600" algn="l" defTabSz="972000" rtl="0" eaLnBrk="1" latinLnBrk="0" hangingPunct="1">
              <a:defRPr sz="1600" kern="1200">
                <a:solidFill>
                  <a:schemeClr val="tx1"/>
                </a:solidFill>
                <a:latin typeface="+mn-lt"/>
                <a:ea typeface="+mn-ea"/>
                <a:cs typeface="+mn-cs"/>
              </a:defRPr>
            </a:lvl2pPr>
            <a:lvl3pPr marL="583200" algn="l" defTabSz="972000" rtl="0" eaLnBrk="1" latinLnBrk="0" hangingPunct="1">
              <a:defRPr sz="1600" kern="1200">
                <a:solidFill>
                  <a:schemeClr val="tx1"/>
                </a:solidFill>
                <a:latin typeface="+mn-lt"/>
                <a:ea typeface="+mn-ea"/>
                <a:cs typeface="+mn-cs"/>
              </a:defRPr>
            </a:lvl3pPr>
            <a:lvl4pPr marL="874800" algn="l" defTabSz="972000" rtl="0" eaLnBrk="1" latinLnBrk="0" hangingPunct="1">
              <a:defRPr sz="1600" kern="1200">
                <a:solidFill>
                  <a:schemeClr val="tx1"/>
                </a:solidFill>
                <a:latin typeface="+mn-lt"/>
                <a:ea typeface="+mn-ea"/>
                <a:cs typeface="+mn-cs"/>
              </a:defRPr>
            </a:lvl4pPr>
            <a:lvl5pPr marL="1166400" algn="l" defTabSz="972000" rtl="0" eaLnBrk="1" latinLnBrk="0" hangingPunct="1">
              <a:defRPr sz="1600" kern="1200">
                <a:solidFill>
                  <a:schemeClr val="tx1"/>
                </a:solidFill>
                <a:latin typeface="+mn-lt"/>
                <a:ea typeface="+mn-ea"/>
                <a:cs typeface="+mn-cs"/>
              </a:defRPr>
            </a:lvl5pPr>
            <a:lvl6pPr marL="1458000" algn="l" defTabSz="972000" rtl="0" eaLnBrk="1" latinLnBrk="0" hangingPunct="1">
              <a:defRPr sz="1600" kern="1200">
                <a:solidFill>
                  <a:schemeClr val="tx1"/>
                </a:solidFill>
                <a:latin typeface="+mn-lt"/>
                <a:ea typeface="+mn-ea"/>
                <a:cs typeface="+mn-cs"/>
              </a:defRPr>
            </a:lvl6pPr>
            <a:lvl7pPr marL="1749600" algn="l" defTabSz="972000" rtl="0" eaLnBrk="1" latinLnBrk="0" hangingPunct="1">
              <a:defRPr sz="1600" kern="1200">
                <a:solidFill>
                  <a:schemeClr val="tx1"/>
                </a:solidFill>
                <a:latin typeface="+mn-lt"/>
                <a:ea typeface="+mn-ea"/>
                <a:cs typeface="+mn-cs"/>
              </a:defRPr>
            </a:lvl7pPr>
            <a:lvl8pPr marL="2041200" algn="l" defTabSz="972000" rtl="0" eaLnBrk="1" latinLnBrk="0" hangingPunct="1">
              <a:defRPr sz="1600" kern="1200">
                <a:solidFill>
                  <a:schemeClr val="tx1"/>
                </a:solidFill>
                <a:latin typeface="+mn-lt"/>
                <a:ea typeface="+mn-ea"/>
                <a:cs typeface="+mn-cs"/>
              </a:defRPr>
            </a:lvl8pPr>
            <a:lvl9pPr marL="2332800" algn="l" defTabSz="972000" rtl="0" eaLnBrk="1" latinLnBrk="0" hangingPunct="1">
              <a:defRPr sz="1600" kern="1200">
                <a:solidFill>
                  <a:schemeClr val="tx1"/>
                </a:solidFill>
                <a:latin typeface="+mn-lt"/>
                <a:ea typeface="+mn-ea"/>
                <a:cs typeface="+mn-cs"/>
              </a:defRPr>
            </a:lvl9pPr>
          </a:lstStyle>
          <a:p>
            <a:pPr>
              <a:defRPr/>
            </a:pPr>
            <a:r>
              <a:rPr lang="en-DE" sz="1600" b="1" kern="0">
                <a:solidFill>
                  <a:schemeClr val="tx2"/>
                </a:solidFill>
              </a:rPr>
              <a:t>5</a:t>
            </a:r>
          </a:p>
        </p:txBody>
      </p:sp>
      <p:grpSp>
        <p:nvGrpSpPr>
          <p:cNvPr id="134" name="Group 133">
            <a:extLst>
              <a:ext uri="{FF2B5EF4-FFF2-40B4-BE49-F238E27FC236}">
                <a16:creationId xmlns:a16="http://schemas.microsoft.com/office/drawing/2014/main" id="{EEC2D180-168C-6BB6-7C32-F980F7517E15}"/>
              </a:ext>
            </a:extLst>
          </p:cNvPr>
          <p:cNvGrpSpPr/>
          <p:nvPr/>
        </p:nvGrpSpPr>
        <p:grpSpPr>
          <a:xfrm>
            <a:off x="10372800" y="4266176"/>
            <a:ext cx="1263600" cy="1263600"/>
            <a:chOff x="10372800" y="4349230"/>
            <a:chExt cx="1263600" cy="1263600"/>
          </a:xfrm>
        </p:grpSpPr>
        <p:sp>
          <p:nvSpPr>
            <p:cNvPr id="135" name="Freeform 5">
              <a:extLst>
                <a:ext uri="{FF2B5EF4-FFF2-40B4-BE49-F238E27FC236}">
                  <a16:creationId xmlns:a16="http://schemas.microsoft.com/office/drawing/2014/main" id="{8371FD24-4AE9-2CF0-F7E1-EC62C496E7DB}"/>
                </a:ext>
              </a:extLst>
            </p:cNvPr>
            <p:cNvSpPr/>
            <p:nvPr/>
          </p:nvSpPr>
          <p:spPr bwMode="auto">
            <a:xfrm>
              <a:off x="11050097" y="5242702"/>
              <a:ext cx="478142" cy="370128"/>
            </a:xfrm>
            <a:custGeom>
              <a:avLst/>
              <a:gdLst>
                <a:gd name="T0" fmla="*/ 93 w 141"/>
                <a:gd name="T1" fmla="*/ 0 h 109"/>
                <a:gd name="T2" fmla="*/ 141 w 141"/>
                <a:gd name="T3" fmla="*/ 28 h 109"/>
                <a:gd name="T4" fmla="*/ 0 w 141"/>
                <a:gd name="T5" fmla="*/ 109 h 109"/>
                <a:gd name="T6" fmla="*/ 0 w 141"/>
                <a:gd name="T7" fmla="*/ 54 h 109"/>
                <a:gd name="T8" fmla="*/ 93 w 141"/>
                <a:gd name="T9" fmla="*/ 0 h 109"/>
              </a:gdLst>
              <a:ahLst/>
              <a:cxnLst>
                <a:cxn ang="0">
                  <a:pos x="T0" y="T1"/>
                </a:cxn>
                <a:cxn ang="0">
                  <a:pos x="T2" y="T3"/>
                </a:cxn>
                <a:cxn ang="0">
                  <a:pos x="T4" y="T5"/>
                </a:cxn>
                <a:cxn ang="0">
                  <a:pos x="T6" y="T7"/>
                </a:cxn>
                <a:cxn ang="0">
                  <a:pos x="T8" y="T9"/>
                </a:cxn>
              </a:cxnLst>
              <a:rect l="0" t="0" r="r" b="b"/>
              <a:pathLst>
                <a:path w="141" h="109">
                  <a:moveTo>
                    <a:pt x="93" y="0"/>
                  </a:moveTo>
                  <a:cubicBezTo>
                    <a:pt x="141" y="28"/>
                    <a:pt x="141" y="28"/>
                    <a:pt x="141" y="28"/>
                  </a:cubicBezTo>
                  <a:cubicBezTo>
                    <a:pt x="110" y="74"/>
                    <a:pt x="59" y="105"/>
                    <a:pt x="0" y="109"/>
                  </a:cubicBezTo>
                  <a:cubicBezTo>
                    <a:pt x="0" y="54"/>
                    <a:pt x="0" y="54"/>
                    <a:pt x="0" y="54"/>
                  </a:cubicBezTo>
                  <a:cubicBezTo>
                    <a:pt x="38" y="50"/>
                    <a:pt x="72" y="30"/>
                    <a:pt x="93" y="0"/>
                  </a:cubicBezTo>
                  <a:close/>
                </a:path>
              </a:pathLst>
            </a:custGeom>
            <a:solidFill>
              <a:srgbClr val="E6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72000" rtl="0" eaLnBrk="1" latinLnBrk="0" hangingPunct="1">
                <a:defRPr sz="1600" kern="1200">
                  <a:solidFill>
                    <a:schemeClr val="tx1"/>
                  </a:solidFill>
                  <a:latin typeface="+mn-lt"/>
                  <a:ea typeface="+mn-ea"/>
                  <a:cs typeface="+mn-cs"/>
                </a:defRPr>
              </a:lvl1pPr>
              <a:lvl2pPr marL="291600" algn="l" defTabSz="972000" rtl="0" eaLnBrk="1" latinLnBrk="0" hangingPunct="1">
                <a:defRPr sz="1600" kern="1200">
                  <a:solidFill>
                    <a:schemeClr val="tx1"/>
                  </a:solidFill>
                  <a:latin typeface="+mn-lt"/>
                  <a:ea typeface="+mn-ea"/>
                  <a:cs typeface="+mn-cs"/>
                </a:defRPr>
              </a:lvl2pPr>
              <a:lvl3pPr marL="583200" algn="l" defTabSz="972000" rtl="0" eaLnBrk="1" latinLnBrk="0" hangingPunct="1">
                <a:defRPr sz="1600" kern="1200">
                  <a:solidFill>
                    <a:schemeClr val="tx1"/>
                  </a:solidFill>
                  <a:latin typeface="+mn-lt"/>
                  <a:ea typeface="+mn-ea"/>
                  <a:cs typeface="+mn-cs"/>
                </a:defRPr>
              </a:lvl3pPr>
              <a:lvl4pPr marL="874800" algn="l" defTabSz="972000" rtl="0" eaLnBrk="1" latinLnBrk="0" hangingPunct="1">
                <a:defRPr sz="1600" kern="1200">
                  <a:solidFill>
                    <a:schemeClr val="tx1"/>
                  </a:solidFill>
                  <a:latin typeface="+mn-lt"/>
                  <a:ea typeface="+mn-ea"/>
                  <a:cs typeface="+mn-cs"/>
                </a:defRPr>
              </a:lvl4pPr>
              <a:lvl5pPr marL="1166400" algn="l" defTabSz="972000" rtl="0" eaLnBrk="1" latinLnBrk="0" hangingPunct="1">
                <a:defRPr sz="1600" kern="1200">
                  <a:solidFill>
                    <a:schemeClr val="tx1"/>
                  </a:solidFill>
                  <a:latin typeface="+mn-lt"/>
                  <a:ea typeface="+mn-ea"/>
                  <a:cs typeface="+mn-cs"/>
                </a:defRPr>
              </a:lvl5pPr>
              <a:lvl6pPr marL="1458000" algn="l" defTabSz="972000" rtl="0" eaLnBrk="1" latinLnBrk="0" hangingPunct="1">
                <a:defRPr sz="1600" kern="1200">
                  <a:solidFill>
                    <a:schemeClr val="tx1"/>
                  </a:solidFill>
                  <a:latin typeface="+mn-lt"/>
                  <a:ea typeface="+mn-ea"/>
                  <a:cs typeface="+mn-cs"/>
                </a:defRPr>
              </a:lvl6pPr>
              <a:lvl7pPr marL="1749600" algn="l" defTabSz="972000" rtl="0" eaLnBrk="1" latinLnBrk="0" hangingPunct="1">
                <a:defRPr sz="1600" kern="1200">
                  <a:solidFill>
                    <a:schemeClr val="tx1"/>
                  </a:solidFill>
                  <a:latin typeface="+mn-lt"/>
                  <a:ea typeface="+mn-ea"/>
                  <a:cs typeface="+mn-cs"/>
                </a:defRPr>
              </a:lvl7pPr>
              <a:lvl8pPr marL="2041200" algn="l" defTabSz="972000" rtl="0" eaLnBrk="1" latinLnBrk="0" hangingPunct="1">
                <a:defRPr sz="1600" kern="1200">
                  <a:solidFill>
                    <a:schemeClr val="tx1"/>
                  </a:solidFill>
                  <a:latin typeface="+mn-lt"/>
                  <a:ea typeface="+mn-ea"/>
                  <a:cs typeface="+mn-cs"/>
                </a:defRPr>
              </a:lvl8pPr>
              <a:lvl9pPr marL="2332800" algn="l" defTabSz="972000" rtl="0" eaLnBrk="1" latinLnBrk="0" hangingPunct="1">
                <a:defRPr sz="1600" kern="1200">
                  <a:solidFill>
                    <a:schemeClr val="tx1"/>
                  </a:solidFill>
                  <a:latin typeface="+mn-lt"/>
                  <a:ea typeface="+mn-ea"/>
                  <a:cs typeface="+mn-cs"/>
                </a:defRPr>
              </a:lvl9pPr>
            </a:lstStyle>
            <a:p>
              <a:endParaRPr lang="en-DE" sz="2489">
                <a:solidFill>
                  <a:prstClr val="black"/>
                </a:solidFill>
              </a:endParaRPr>
            </a:p>
          </p:txBody>
        </p:sp>
        <p:sp>
          <p:nvSpPr>
            <p:cNvPr id="136" name="Freeform 6">
              <a:extLst>
                <a:ext uri="{FF2B5EF4-FFF2-40B4-BE49-F238E27FC236}">
                  <a16:creationId xmlns:a16="http://schemas.microsoft.com/office/drawing/2014/main" id="{759B7885-ED68-DAC9-3C5F-30C1D4C3B4A0}"/>
                </a:ext>
              </a:extLst>
            </p:cNvPr>
            <p:cNvSpPr/>
            <p:nvPr/>
          </p:nvSpPr>
          <p:spPr bwMode="auto">
            <a:xfrm>
              <a:off x="11050097" y="4349230"/>
              <a:ext cx="478142" cy="370128"/>
            </a:xfrm>
            <a:custGeom>
              <a:avLst/>
              <a:gdLst>
                <a:gd name="T0" fmla="*/ 0 w 141"/>
                <a:gd name="T1" fmla="*/ 55 h 109"/>
                <a:gd name="T2" fmla="*/ 0 w 141"/>
                <a:gd name="T3" fmla="*/ 0 h 109"/>
                <a:gd name="T4" fmla="*/ 141 w 141"/>
                <a:gd name="T5" fmla="*/ 82 h 109"/>
                <a:gd name="T6" fmla="*/ 93 w 141"/>
                <a:gd name="T7" fmla="*/ 109 h 109"/>
                <a:gd name="T8" fmla="*/ 0 w 141"/>
                <a:gd name="T9" fmla="*/ 55 h 109"/>
              </a:gdLst>
              <a:ahLst/>
              <a:cxnLst>
                <a:cxn ang="0">
                  <a:pos x="T0" y="T1"/>
                </a:cxn>
                <a:cxn ang="0">
                  <a:pos x="T2" y="T3"/>
                </a:cxn>
                <a:cxn ang="0">
                  <a:pos x="T4" y="T5"/>
                </a:cxn>
                <a:cxn ang="0">
                  <a:pos x="T6" y="T7"/>
                </a:cxn>
                <a:cxn ang="0">
                  <a:pos x="T8" y="T9"/>
                </a:cxn>
              </a:cxnLst>
              <a:rect l="0" t="0" r="r" b="b"/>
              <a:pathLst>
                <a:path w="141" h="109">
                  <a:moveTo>
                    <a:pt x="0" y="55"/>
                  </a:moveTo>
                  <a:cubicBezTo>
                    <a:pt x="0" y="0"/>
                    <a:pt x="0" y="0"/>
                    <a:pt x="0" y="0"/>
                  </a:cubicBezTo>
                  <a:cubicBezTo>
                    <a:pt x="59" y="4"/>
                    <a:pt x="110" y="36"/>
                    <a:pt x="141" y="82"/>
                  </a:cubicBezTo>
                  <a:cubicBezTo>
                    <a:pt x="93" y="109"/>
                    <a:pt x="93" y="109"/>
                    <a:pt x="93" y="109"/>
                  </a:cubicBezTo>
                  <a:cubicBezTo>
                    <a:pt x="72" y="79"/>
                    <a:pt x="38" y="59"/>
                    <a:pt x="0" y="55"/>
                  </a:cubicBezTo>
                  <a:close/>
                </a:path>
              </a:pathLst>
            </a:custGeom>
            <a:solidFill>
              <a:srgbClr val="E6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72000" rtl="0" eaLnBrk="1" latinLnBrk="0" hangingPunct="1">
                <a:defRPr sz="1600" kern="1200">
                  <a:solidFill>
                    <a:schemeClr val="tx1"/>
                  </a:solidFill>
                  <a:latin typeface="+mn-lt"/>
                  <a:ea typeface="+mn-ea"/>
                  <a:cs typeface="+mn-cs"/>
                </a:defRPr>
              </a:lvl1pPr>
              <a:lvl2pPr marL="291600" algn="l" defTabSz="972000" rtl="0" eaLnBrk="1" latinLnBrk="0" hangingPunct="1">
                <a:defRPr sz="1600" kern="1200">
                  <a:solidFill>
                    <a:schemeClr val="tx1"/>
                  </a:solidFill>
                  <a:latin typeface="+mn-lt"/>
                  <a:ea typeface="+mn-ea"/>
                  <a:cs typeface="+mn-cs"/>
                </a:defRPr>
              </a:lvl2pPr>
              <a:lvl3pPr marL="583200" algn="l" defTabSz="972000" rtl="0" eaLnBrk="1" latinLnBrk="0" hangingPunct="1">
                <a:defRPr sz="1600" kern="1200">
                  <a:solidFill>
                    <a:schemeClr val="tx1"/>
                  </a:solidFill>
                  <a:latin typeface="+mn-lt"/>
                  <a:ea typeface="+mn-ea"/>
                  <a:cs typeface="+mn-cs"/>
                </a:defRPr>
              </a:lvl3pPr>
              <a:lvl4pPr marL="874800" algn="l" defTabSz="972000" rtl="0" eaLnBrk="1" latinLnBrk="0" hangingPunct="1">
                <a:defRPr sz="1600" kern="1200">
                  <a:solidFill>
                    <a:schemeClr val="tx1"/>
                  </a:solidFill>
                  <a:latin typeface="+mn-lt"/>
                  <a:ea typeface="+mn-ea"/>
                  <a:cs typeface="+mn-cs"/>
                </a:defRPr>
              </a:lvl4pPr>
              <a:lvl5pPr marL="1166400" algn="l" defTabSz="972000" rtl="0" eaLnBrk="1" latinLnBrk="0" hangingPunct="1">
                <a:defRPr sz="1600" kern="1200">
                  <a:solidFill>
                    <a:schemeClr val="tx1"/>
                  </a:solidFill>
                  <a:latin typeface="+mn-lt"/>
                  <a:ea typeface="+mn-ea"/>
                  <a:cs typeface="+mn-cs"/>
                </a:defRPr>
              </a:lvl5pPr>
              <a:lvl6pPr marL="1458000" algn="l" defTabSz="972000" rtl="0" eaLnBrk="1" latinLnBrk="0" hangingPunct="1">
                <a:defRPr sz="1600" kern="1200">
                  <a:solidFill>
                    <a:schemeClr val="tx1"/>
                  </a:solidFill>
                  <a:latin typeface="+mn-lt"/>
                  <a:ea typeface="+mn-ea"/>
                  <a:cs typeface="+mn-cs"/>
                </a:defRPr>
              </a:lvl6pPr>
              <a:lvl7pPr marL="1749600" algn="l" defTabSz="972000" rtl="0" eaLnBrk="1" latinLnBrk="0" hangingPunct="1">
                <a:defRPr sz="1600" kern="1200">
                  <a:solidFill>
                    <a:schemeClr val="tx1"/>
                  </a:solidFill>
                  <a:latin typeface="+mn-lt"/>
                  <a:ea typeface="+mn-ea"/>
                  <a:cs typeface="+mn-cs"/>
                </a:defRPr>
              </a:lvl7pPr>
              <a:lvl8pPr marL="2041200" algn="l" defTabSz="972000" rtl="0" eaLnBrk="1" latinLnBrk="0" hangingPunct="1">
                <a:defRPr sz="1600" kern="1200">
                  <a:solidFill>
                    <a:schemeClr val="tx1"/>
                  </a:solidFill>
                  <a:latin typeface="+mn-lt"/>
                  <a:ea typeface="+mn-ea"/>
                  <a:cs typeface="+mn-cs"/>
                </a:defRPr>
              </a:lvl8pPr>
              <a:lvl9pPr marL="2332800" algn="l" defTabSz="972000" rtl="0" eaLnBrk="1" latinLnBrk="0" hangingPunct="1">
                <a:defRPr sz="1600" kern="1200">
                  <a:solidFill>
                    <a:schemeClr val="tx1"/>
                  </a:solidFill>
                  <a:latin typeface="+mn-lt"/>
                  <a:ea typeface="+mn-ea"/>
                  <a:cs typeface="+mn-cs"/>
                </a:defRPr>
              </a:lvl9pPr>
            </a:lstStyle>
            <a:p>
              <a:endParaRPr lang="en-DE" sz="2489">
                <a:solidFill>
                  <a:prstClr val="black"/>
                </a:solidFill>
              </a:endParaRPr>
            </a:p>
          </p:txBody>
        </p:sp>
        <p:sp>
          <p:nvSpPr>
            <p:cNvPr id="137" name="Freeform 7">
              <a:extLst>
                <a:ext uri="{FF2B5EF4-FFF2-40B4-BE49-F238E27FC236}">
                  <a16:creationId xmlns:a16="http://schemas.microsoft.com/office/drawing/2014/main" id="{8E96437D-5AF7-D7CF-214B-9E072B7FDC04}"/>
                </a:ext>
              </a:extLst>
            </p:cNvPr>
            <p:cNvSpPr/>
            <p:nvPr/>
          </p:nvSpPr>
          <p:spPr bwMode="auto">
            <a:xfrm>
              <a:off x="10372800" y="4705586"/>
              <a:ext cx="223190" cy="553471"/>
            </a:xfrm>
            <a:custGeom>
              <a:avLst/>
              <a:gdLst>
                <a:gd name="T0" fmla="*/ 55 w 66"/>
                <a:gd name="T1" fmla="*/ 81 h 163"/>
                <a:gd name="T2" fmla="*/ 66 w 66"/>
                <a:gd name="T3" fmla="*/ 135 h 163"/>
                <a:gd name="T4" fmla="*/ 19 w 66"/>
                <a:gd name="T5" fmla="*/ 163 h 163"/>
                <a:gd name="T6" fmla="*/ 0 w 66"/>
                <a:gd name="T7" fmla="*/ 81 h 163"/>
                <a:gd name="T8" fmla="*/ 19 w 66"/>
                <a:gd name="T9" fmla="*/ 0 h 163"/>
                <a:gd name="T10" fmla="*/ 66 w 66"/>
                <a:gd name="T11" fmla="*/ 27 h 163"/>
                <a:gd name="T12" fmla="*/ 55 w 66"/>
                <a:gd name="T13" fmla="*/ 81 h 163"/>
              </a:gdLst>
              <a:ahLst/>
              <a:cxnLst>
                <a:cxn ang="0">
                  <a:pos x="T0" y="T1"/>
                </a:cxn>
                <a:cxn ang="0">
                  <a:pos x="T2" y="T3"/>
                </a:cxn>
                <a:cxn ang="0">
                  <a:pos x="T4" y="T5"/>
                </a:cxn>
                <a:cxn ang="0">
                  <a:pos x="T6" y="T7"/>
                </a:cxn>
                <a:cxn ang="0">
                  <a:pos x="T8" y="T9"/>
                </a:cxn>
                <a:cxn ang="0">
                  <a:pos x="T10" y="T11"/>
                </a:cxn>
                <a:cxn ang="0">
                  <a:pos x="T12" y="T13"/>
                </a:cxn>
              </a:cxnLst>
              <a:rect l="0" t="0" r="r" b="b"/>
              <a:pathLst>
                <a:path w="66" h="163">
                  <a:moveTo>
                    <a:pt x="55" y="81"/>
                  </a:moveTo>
                  <a:cubicBezTo>
                    <a:pt x="55" y="100"/>
                    <a:pt x="59" y="119"/>
                    <a:pt x="66" y="135"/>
                  </a:cubicBezTo>
                  <a:cubicBezTo>
                    <a:pt x="19" y="163"/>
                    <a:pt x="19" y="163"/>
                    <a:pt x="19" y="163"/>
                  </a:cubicBezTo>
                  <a:cubicBezTo>
                    <a:pt x="7" y="138"/>
                    <a:pt x="0" y="110"/>
                    <a:pt x="0" y="81"/>
                  </a:cubicBezTo>
                  <a:cubicBezTo>
                    <a:pt x="0" y="52"/>
                    <a:pt x="7" y="24"/>
                    <a:pt x="19" y="0"/>
                  </a:cubicBezTo>
                  <a:cubicBezTo>
                    <a:pt x="66" y="27"/>
                    <a:pt x="66" y="27"/>
                    <a:pt x="66" y="27"/>
                  </a:cubicBezTo>
                  <a:cubicBezTo>
                    <a:pt x="59" y="44"/>
                    <a:pt x="55" y="62"/>
                    <a:pt x="55" y="81"/>
                  </a:cubicBezTo>
                  <a:close/>
                </a:path>
              </a:pathLst>
            </a:custGeom>
            <a:solidFill>
              <a:srgbClr val="E6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72000" rtl="0" eaLnBrk="1" latinLnBrk="0" hangingPunct="1">
                <a:defRPr sz="1600" kern="1200">
                  <a:solidFill>
                    <a:schemeClr val="tx1"/>
                  </a:solidFill>
                  <a:latin typeface="+mn-lt"/>
                  <a:ea typeface="+mn-ea"/>
                  <a:cs typeface="+mn-cs"/>
                </a:defRPr>
              </a:lvl1pPr>
              <a:lvl2pPr marL="291600" algn="l" defTabSz="972000" rtl="0" eaLnBrk="1" latinLnBrk="0" hangingPunct="1">
                <a:defRPr sz="1600" kern="1200">
                  <a:solidFill>
                    <a:schemeClr val="tx1"/>
                  </a:solidFill>
                  <a:latin typeface="+mn-lt"/>
                  <a:ea typeface="+mn-ea"/>
                  <a:cs typeface="+mn-cs"/>
                </a:defRPr>
              </a:lvl2pPr>
              <a:lvl3pPr marL="583200" algn="l" defTabSz="972000" rtl="0" eaLnBrk="1" latinLnBrk="0" hangingPunct="1">
                <a:defRPr sz="1600" kern="1200">
                  <a:solidFill>
                    <a:schemeClr val="tx1"/>
                  </a:solidFill>
                  <a:latin typeface="+mn-lt"/>
                  <a:ea typeface="+mn-ea"/>
                  <a:cs typeface="+mn-cs"/>
                </a:defRPr>
              </a:lvl3pPr>
              <a:lvl4pPr marL="874800" algn="l" defTabSz="972000" rtl="0" eaLnBrk="1" latinLnBrk="0" hangingPunct="1">
                <a:defRPr sz="1600" kern="1200">
                  <a:solidFill>
                    <a:schemeClr val="tx1"/>
                  </a:solidFill>
                  <a:latin typeface="+mn-lt"/>
                  <a:ea typeface="+mn-ea"/>
                  <a:cs typeface="+mn-cs"/>
                </a:defRPr>
              </a:lvl4pPr>
              <a:lvl5pPr marL="1166400" algn="l" defTabSz="972000" rtl="0" eaLnBrk="1" latinLnBrk="0" hangingPunct="1">
                <a:defRPr sz="1600" kern="1200">
                  <a:solidFill>
                    <a:schemeClr val="tx1"/>
                  </a:solidFill>
                  <a:latin typeface="+mn-lt"/>
                  <a:ea typeface="+mn-ea"/>
                  <a:cs typeface="+mn-cs"/>
                </a:defRPr>
              </a:lvl5pPr>
              <a:lvl6pPr marL="1458000" algn="l" defTabSz="972000" rtl="0" eaLnBrk="1" latinLnBrk="0" hangingPunct="1">
                <a:defRPr sz="1600" kern="1200">
                  <a:solidFill>
                    <a:schemeClr val="tx1"/>
                  </a:solidFill>
                  <a:latin typeface="+mn-lt"/>
                  <a:ea typeface="+mn-ea"/>
                  <a:cs typeface="+mn-cs"/>
                </a:defRPr>
              </a:lvl6pPr>
              <a:lvl7pPr marL="1749600" algn="l" defTabSz="972000" rtl="0" eaLnBrk="1" latinLnBrk="0" hangingPunct="1">
                <a:defRPr sz="1600" kern="1200">
                  <a:solidFill>
                    <a:schemeClr val="tx1"/>
                  </a:solidFill>
                  <a:latin typeface="+mn-lt"/>
                  <a:ea typeface="+mn-ea"/>
                  <a:cs typeface="+mn-cs"/>
                </a:defRPr>
              </a:lvl7pPr>
              <a:lvl8pPr marL="2041200" algn="l" defTabSz="972000" rtl="0" eaLnBrk="1" latinLnBrk="0" hangingPunct="1">
                <a:defRPr sz="1600" kern="1200">
                  <a:solidFill>
                    <a:schemeClr val="tx1"/>
                  </a:solidFill>
                  <a:latin typeface="+mn-lt"/>
                  <a:ea typeface="+mn-ea"/>
                  <a:cs typeface="+mn-cs"/>
                </a:defRPr>
              </a:lvl8pPr>
              <a:lvl9pPr marL="2332800" algn="l" defTabSz="972000" rtl="0" eaLnBrk="1" latinLnBrk="0" hangingPunct="1">
                <a:defRPr sz="1600" kern="1200">
                  <a:solidFill>
                    <a:schemeClr val="tx1"/>
                  </a:solidFill>
                  <a:latin typeface="+mn-lt"/>
                  <a:ea typeface="+mn-ea"/>
                  <a:cs typeface="+mn-cs"/>
                </a:defRPr>
              </a:lvl9pPr>
            </a:lstStyle>
            <a:p>
              <a:endParaRPr lang="en-DE" sz="2489">
                <a:solidFill>
                  <a:prstClr val="black"/>
                </a:solidFill>
              </a:endParaRPr>
            </a:p>
          </p:txBody>
        </p:sp>
        <p:sp>
          <p:nvSpPr>
            <p:cNvPr id="138" name="Freeform 8">
              <a:extLst>
                <a:ext uri="{FF2B5EF4-FFF2-40B4-BE49-F238E27FC236}">
                  <a16:creationId xmlns:a16="http://schemas.microsoft.com/office/drawing/2014/main" id="{502D81F4-310C-233E-22C8-96B7529FC7D6}"/>
                </a:ext>
              </a:extLst>
            </p:cNvPr>
            <p:cNvSpPr/>
            <p:nvPr/>
          </p:nvSpPr>
          <p:spPr bwMode="auto">
            <a:xfrm>
              <a:off x="10480961" y="4349230"/>
              <a:ext cx="478142" cy="370128"/>
            </a:xfrm>
            <a:custGeom>
              <a:avLst/>
              <a:gdLst>
                <a:gd name="T0" fmla="*/ 48 w 141"/>
                <a:gd name="T1" fmla="*/ 109 h 109"/>
                <a:gd name="T2" fmla="*/ 0 w 141"/>
                <a:gd name="T3" fmla="*/ 82 h 109"/>
                <a:gd name="T4" fmla="*/ 141 w 141"/>
                <a:gd name="T5" fmla="*/ 0 h 109"/>
                <a:gd name="T6" fmla="*/ 141 w 141"/>
                <a:gd name="T7" fmla="*/ 55 h 109"/>
                <a:gd name="T8" fmla="*/ 48 w 141"/>
                <a:gd name="T9" fmla="*/ 109 h 109"/>
              </a:gdLst>
              <a:ahLst/>
              <a:cxnLst>
                <a:cxn ang="0">
                  <a:pos x="T0" y="T1"/>
                </a:cxn>
                <a:cxn ang="0">
                  <a:pos x="T2" y="T3"/>
                </a:cxn>
                <a:cxn ang="0">
                  <a:pos x="T4" y="T5"/>
                </a:cxn>
                <a:cxn ang="0">
                  <a:pos x="T6" y="T7"/>
                </a:cxn>
                <a:cxn ang="0">
                  <a:pos x="T8" y="T9"/>
                </a:cxn>
              </a:cxnLst>
              <a:rect l="0" t="0" r="r" b="b"/>
              <a:pathLst>
                <a:path w="141" h="109">
                  <a:moveTo>
                    <a:pt x="48" y="109"/>
                  </a:moveTo>
                  <a:cubicBezTo>
                    <a:pt x="0" y="82"/>
                    <a:pt x="0" y="82"/>
                    <a:pt x="0" y="82"/>
                  </a:cubicBezTo>
                  <a:cubicBezTo>
                    <a:pt x="31" y="36"/>
                    <a:pt x="82" y="4"/>
                    <a:pt x="141" y="0"/>
                  </a:cubicBezTo>
                  <a:cubicBezTo>
                    <a:pt x="141" y="55"/>
                    <a:pt x="141" y="55"/>
                    <a:pt x="141" y="55"/>
                  </a:cubicBezTo>
                  <a:cubicBezTo>
                    <a:pt x="103" y="59"/>
                    <a:pt x="69" y="79"/>
                    <a:pt x="48" y="10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72000" rtl="0" eaLnBrk="1" latinLnBrk="0" hangingPunct="1">
                <a:defRPr sz="1600" kern="1200">
                  <a:solidFill>
                    <a:schemeClr val="tx1"/>
                  </a:solidFill>
                  <a:latin typeface="+mn-lt"/>
                  <a:ea typeface="+mn-ea"/>
                  <a:cs typeface="+mn-cs"/>
                </a:defRPr>
              </a:lvl1pPr>
              <a:lvl2pPr marL="291600" algn="l" defTabSz="972000" rtl="0" eaLnBrk="1" latinLnBrk="0" hangingPunct="1">
                <a:defRPr sz="1600" kern="1200">
                  <a:solidFill>
                    <a:schemeClr val="tx1"/>
                  </a:solidFill>
                  <a:latin typeface="+mn-lt"/>
                  <a:ea typeface="+mn-ea"/>
                  <a:cs typeface="+mn-cs"/>
                </a:defRPr>
              </a:lvl2pPr>
              <a:lvl3pPr marL="583200" algn="l" defTabSz="972000" rtl="0" eaLnBrk="1" latinLnBrk="0" hangingPunct="1">
                <a:defRPr sz="1600" kern="1200">
                  <a:solidFill>
                    <a:schemeClr val="tx1"/>
                  </a:solidFill>
                  <a:latin typeface="+mn-lt"/>
                  <a:ea typeface="+mn-ea"/>
                  <a:cs typeface="+mn-cs"/>
                </a:defRPr>
              </a:lvl3pPr>
              <a:lvl4pPr marL="874800" algn="l" defTabSz="972000" rtl="0" eaLnBrk="1" latinLnBrk="0" hangingPunct="1">
                <a:defRPr sz="1600" kern="1200">
                  <a:solidFill>
                    <a:schemeClr val="tx1"/>
                  </a:solidFill>
                  <a:latin typeface="+mn-lt"/>
                  <a:ea typeface="+mn-ea"/>
                  <a:cs typeface="+mn-cs"/>
                </a:defRPr>
              </a:lvl4pPr>
              <a:lvl5pPr marL="1166400" algn="l" defTabSz="972000" rtl="0" eaLnBrk="1" latinLnBrk="0" hangingPunct="1">
                <a:defRPr sz="1600" kern="1200">
                  <a:solidFill>
                    <a:schemeClr val="tx1"/>
                  </a:solidFill>
                  <a:latin typeface="+mn-lt"/>
                  <a:ea typeface="+mn-ea"/>
                  <a:cs typeface="+mn-cs"/>
                </a:defRPr>
              </a:lvl5pPr>
              <a:lvl6pPr marL="1458000" algn="l" defTabSz="972000" rtl="0" eaLnBrk="1" latinLnBrk="0" hangingPunct="1">
                <a:defRPr sz="1600" kern="1200">
                  <a:solidFill>
                    <a:schemeClr val="tx1"/>
                  </a:solidFill>
                  <a:latin typeface="+mn-lt"/>
                  <a:ea typeface="+mn-ea"/>
                  <a:cs typeface="+mn-cs"/>
                </a:defRPr>
              </a:lvl6pPr>
              <a:lvl7pPr marL="1749600" algn="l" defTabSz="972000" rtl="0" eaLnBrk="1" latinLnBrk="0" hangingPunct="1">
                <a:defRPr sz="1600" kern="1200">
                  <a:solidFill>
                    <a:schemeClr val="tx1"/>
                  </a:solidFill>
                  <a:latin typeface="+mn-lt"/>
                  <a:ea typeface="+mn-ea"/>
                  <a:cs typeface="+mn-cs"/>
                </a:defRPr>
              </a:lvl7pPr>
              <a:lvl8pPr marL="2041200" algn="l" defTabSz="972000" rtl="0" eaLnBrk="1" latinLnBrk="0" hangingPunct="1">
                <a:defRPr sz="1600" kern="1200">
                  <a:solidFill>
                    <a:schemeClr val="tx1"/>
                  </a:solidFill>
                  <a:latin typeface="+mn-lt"/>
                  <a:ea typeface="+mn-ea"/>
                  <a:cs typeface="+mn-cs"/>
                </a:defRPr>
              </a:lvl8pPr>
              <a:lvl9pPr marL="2332800" algn="l" defTabSz="972000" rtl="0" eaLnBrk="1" latinLnBrk="0" hangingPunct="1">
                <a:defRPr sz="1600" kern="1200">
                  <a:solidFill>
                    <a:schemeClr val="tx1"/>
                  </a:solidFill>
                  <a:latin typeface="+mn-lt"/>
                  <a:ea typeface="+mn-ea"/>
                  <a:cs typeface="+mn-cs"/>
                </a:defRPr>
              </a:lvl9pPr>
            </a:lstStyle>
            <a:p>
              <a:endParaRPr lang="en-DE" sz="2489">
                <a:solidFill>
                  <a:prstClr val="black"/>
                </a:solidFill>
              </a:endParaRPr>
            </a:p>
          </p:txBody>
        </p:sp>
        <p:sp>
          <p:nvSpPr>
            <p:cNvPr id="139" name="Freeform 9">
              <a:extLst>
                <a:ext uri="{FF2B5EF4-FFF2-40B4-BE49-F238E27FC236}">
                  <a16:creationId xmlns:a16="http://schemas.microsoft.com/office/drawing/2014/main" id="{A7374881-EEC5-4F75-571B-1D8E3200E0DE}"/>
                </a:ext>
              </a:extLst>
            </p:cNvPr>
            <p:cNvSpPr/>
            <p:nvPr/>
          </p:nvSpPr>
          <p:spPr bwMode="auto">
            <a:xfrm>
              <a:off x="10480961" y="5242702"/>
              <a:ext cx="478142" cy="370128"/>
            </a:xfrm>
            <a:custGeom>
              <a:avLst/>
              <a:gdLst>
                <a:gd name="T0" fmla="*/ 141 w 141"/>
                <a:gd name="T1" fmla="*/ 54 h 109"/>
                <a:gd name="T2" fmla="*/ 141 w 141"/>
                <a:gd name="T3" fmla="*/ 109 h 109"/>
                <a:gd name="T4" fmla="*/ 0 w 141"/>
                <a:gd name="T5" fmla="*/ 28 h 109"/>
                <a:gd name="T6" fmla="*/ 48 w 141"/>
                <a:gd name="T7" fmla="*/ 0 h 109"/>
                <a:gd name="T8" fmla="*/ 141 w 141"/>
                <a:gd name="T9" fmla="*/ 54 h 109"/>
              </a:gdLst>
              <a:ahLst/>
              <a:cxnLst>
                <a:cxn ang="0">
                  <a:pos x="T0" y="T1"/>
                </a:cxn>
                <a:cxn ang="0">
                  <a:pos x="T2" y="T3"/>
                </a:cxn>
                <a:cxn ang="0">
                  <a:pos x="T4" y="T5"/>
                </a:cxn>
                <a:cxn ang="0">
                  <a:pos x="T6" y="T7"/>
                </a:cxn>
                <a:cxn ang="0">
                  <a:pos x="T8" y="T9"/>
                </a:cxn>
              </a:cxnLst>
              <a:rect l="0" t="0" r="r" b="b"/>
              <a:pathLst>
                <a:path w="141" h="109">
                  <a:moveTo>
                    <a:pt x="141" y="54"/>
                  </a:moveTo>
                  <a:cubicBezTo>
                    <a:pt x="141" y="109"/>
                    <a:pt x="141" y="109"/>
                    <a:pt x="141" y="109"/>
                  </a:cubicBezTo>
                  <a:cubicBezTo>
                    <a:pt x="82" y="105"/>
                    <a:pt x="31" y="74"/>
                    <a:pt x="0" y="28"/>
                  </a:cubicBezTo>
                  <a:cubicBezTo>
                    <a:pt x="48" y="0"/>
                    <a:pt x="48" y="0"/>
                    <a:pt x="48" y="0"/>
                  </a:cubicBezTo>
                  <a:cubicBezTo>
                    <a:pt x="69" y="30"/>
                    <a:pt x="103" y="50"/>
                    <a:pt x="141" y="54"/>
                  </a:cubicBezTo>
                  <a:close/>
                </a:path>
              </a:pathLst>
            </a:custGeom>
            <a:solidFill>
              <a:srgbClr val="E6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72000" rtl="0" eaLnBrk="1" latinLnBrk="0" hangingPunct="1">
                <a:defRPr sz="1600" kern="1200">
                  <a:solidFill>
                    <a:schemeClr val="tx1"/>
                  </a:solidFill>
                  <a:latin typeface="+mn-lt"/>
                  <a:ea typeface="+mn-ea"/>
                  <a:cs typeface="+mn-cs"/>
                </a:defRPr>
              </a:lvl1pPr>
              <a:lvl2pPr marL="291600" algn="l" defTabSz="972000" rtl="0" eaLnBrk="1" latinLnBrk="0" hangingPunct="1">
                <a:defRPr sz="1600" kern="1200">
                  <a:solidFill>
                    <a:schemeClr val="tx1"/>
                  </a:solidFill>
                  <a:latin typeface="+mn-lt"/>
                  <a:ea typeface="+mn-ea"/>
                  <a:cs typeface="+mn-cs"/>
                </a:defRPr>
              </a:lvl2pPr>
              <a:lvl3pPr marL="583200" algn="l" defTabSz="972000" rtl="0" eaLnBrk="1" latinLnBrk="0" hangingPunct="1">
                <a:defRPr sz="1600" kern="1200">
                  <a:solidFill>
                    <a:schemeClr val="tx1"/>
                  </a:solidFill>
                  <a:latin typeface="+mn-lt"/>
                  <a:ea typeface="+mn-ea"/>
                  <a:cs typeface="+mn-cs"/>
                </a:defRPr>
              </a:lvl3pPr>
              <a:lvl4pPr marL="874800" algn="l" defTabSz="972000" rtl="0" eaLnBrk="1" latinLnBrk="0" hangingPunct="1">
                <a:defRPr sz="1600" kern="1200">
                  <a:solidFill>
                    <a:schemeClr val="tx1"/>
                  </a:solidFill>
                  <a:latin typeface="+mn-lt"/>
                  <a:ea typeface="+mn-ea"/>
                  <a:cs typeface="+mn-cs"/>
                </a:defRPr>
              </a:lvl4pPr>
              <a:lvl5pPr marL="1166400" algn="l" defTabSz="972000" rtl="0" eaLnBrk="1" latinLnBrk="0" hangingPunct="1">
                <a:defRPr sz="1600" kern="1200">
                  <a:solidFill>
                    <a:schemeClr val="tx1"/>
                  </a:solidFill>
                  <a:latin typeface="+mn-lt"/>
                  <a:ea typeface="+mn-ea"/>
                  <a:cs typeface="+mn-cs"/>
                </a:defRPr>
              </a:lvl5pPr>
              <a:lvl6pPr marL="1458000" algn="l" defTabSz="972000" rtl="0" eaLnBrk="1" latinLnBrk="0" hangingPunct="1">
                <a:defRPr sz="1600" kern="1200">
                  <a:solidFill>
                    <a:schemeClr val="tx1"/>
                  </a:solidFill>
                  <a:latin typeface="+mn-lt"/>
                  <a:ea typeface="+mn-ea"/>
                  <a:cs typeface="+mn-cs"/>
                </a:defRPr>
              </a:lvl6pPr>
              <a:lvl7pPr marL="1749600" algn="l" defTabSz="972000" rtl="0" eaLnBrk="1" latinLnBrk="0" hangingPunct="1">
                <a:defRPr sz="1600" kern="1200">
                  <a:solidFill>
                    <a:schemeClr val="tx1"/>
                  </a:solidFill>
                  <a:latin typeface="+mn-lt"/>
                  <a:ea typeface="+mn-ea"/>
                  <a:cs typeface="+mn-cs"/>
                </a:defRPr>
              </a:lvl7pPr>
              <a:lvl8pPr marL="2041200" algn="l" defTabSz="972000" rtl="0" eaLnBrk="1" latinLnBrk="0" hangingPunct="1">
                <a:defRPr sz="1600" kern="1200">
                  <a:solidFill>
                    <a:schemeClr val="tx1"/>
                  </a:solidFill>
                  <a:latin typeface="+mn-lt"/>
                  <a:ea typeface="+mn-ea"/>
                  <a:cs typeface="+mn-cs"/>
                </a:defRPr>
              </a:lvl8pPr>
              <a:lvl9pPr marL="2332800" algn="l" defTabSz="972000" rtl="0" eaLnBrk="1" latinLnBrk="0" hangingPunct="1">
                <a:defRPr sz="1600" kern="1200">
                  <a:solidFill>
                    <a:schemeClr val="tx1"/>
                  </a:solidFill>
                  <a:latin typeface="+mn-lt"/>
                  <a:ea typeface="+mn-ea"/>
                  <a:cs typeface="+mn-cs"/>
                </a:defRPr>
              </a:lvl9pPr>
            </a:lstStyle>
            <a:p>
              <a:endParaRPr lang="en-DE" sz="2489">
                <a:solidFill>
                  <a:prstClr val="black"/>
                </a:solidFill>
              </a:endParaRPr>
            </a:p>
          </p:txBody>
        </p:sp>
        <p:sp>
          <p:nvSpPr>
            <p:cNvPr id="140" name="Freeform 10">
              <a:extLst>
                <a:ext uri="{FF2B5EF4-FFF2-40B4-BE49-F238E27FC236}">
                  <a16:creationId xmlns:a16="http://schemas.microsoft.com/office/drawing/2014/main" id="{B51FC818-FF2B-2D69-0FF4-F927C76F1841}"/>
                </a:ext>
              </a:extLst>
            </p:cNvPr>
            <p:cNvSpPr/>
            <p:nvPr/>
          </p:nvSpPr>
          <p:spPr bwMode="auto">
            <a:xfrm>
              <a:off x="11413210" y="4705586"/>
              <a:ext cx="223190" cy="553471"/>
            </a:xfrm>
            <a:custGeom>
              <a:avLst/>
              <a:gdLst>
                <a:gd name="T0" fmla="*/ 11 w 66"/>
                <a:gd name="T1" fmla="*/ 81 h 163"/>
                <a:gd name="T2" fmla="*/ 0 w 66"/>
                <a:gd name="T3" fmla="*/ 27 h 163"/>
                <a:gd name="T4" fmla="*/ 47 w 66"/>
                <a:gd name="T5" fmla="*/ 0 h 163"/>
                <a:gd name="T6" fmla="*/ 66 w 66"/>
                <a:gd name="T7" fmla="*/ 81 h 163"/>
                <a:gd name="T8" fmla="*/ 47 w 66"/>
                <a:gd name="T9" fmla="*/ 163 h 163"/>
                <a:gd name="T10" fmla="*/ 0 w 66"/>
                <a:gd name="T11" fmla="*/ 135 h 163"/>
                <a:gd name="T12" fmla="*/ 11 w 66"/>
                <a:gd name="T13" fmla="*/ 81 h 163"/>
              </a:gdLst>
              <a:ahLst/>
              <a:cxnLst>
                <a:cxn ang="0">
                  <a:pos x="T0" y="T1"/>
                </a:cxn>
                <a:cxn ang="0">
                  <a:pos x="T2" y="T3"/>
                </a:cxn>
                <a:cxn ang="0">
                  <a:pos x="T4" y="T5"/>
                </a:cxn>
                <a:cxn ang="0">
                  <a:pos x="T6" y="T7"/>
                </a:cxn>
                <a:cxn ang="0">
                  <a:pos x="T8" y="T9"/>
                </a:cxn>
                <a:cxn ang="0">
                  <a:pos x="T10" y="T11"/>
                </a:cxn>
                <a:cxn ang="0">
                  <a:pos x="T12" y="T13"/>
                </a:cxn>
              </a:cxnLst>
              <a:rect l="0" t="0" r="r" b="b"/>
              <a:pathLst>
                <a:path w="66" h="163">
                  <a:moveTo>
                    <a:pt x="11" y="81"/>
                  </a:moveTo>
                  <a:cubicBezTo>
                    <a:pt x="11" y="62"/>
                    <a:pt x="7" y="44"/>
                    <a:pt x="0" y="27"/>
                  </a:cubicBezTo>
                  <a:cubicBezTo>
                    <a:pt x="47" y="0"/>
                    <a:pt x="47" y="0"/>
                    <a:pt x="47" y="0"/>
                  </a:cubicBezTo>
                  <a:cubicBezTo>
                    <a:pt x="59" y="24"/>
                    <a:pt x="66" y="52"/>
                    <a:pt x="66" y="81"/>
                  </a:cubicBezTo>
                  <a:cubicBezTo>
                    <a:pt x="66" y="110"/>
                    <a:pt x="59" y="138"/>
                    <a:pt x="47" y="163"/>
                  </a:cubicBezTo>
                  <a:cubicBezTo>
                    <a:pt x="0" y="135"/>
                    <a:pt x="0" y="135"/>
                    <a:pt x="0" y="135"/>
                  </a:cubicBezTo>
                  <a:cubicBezTo>
                    <a:pt x="7" y="119"/>
                    <a:pt x="11" y="100"/>
                    <a:pt x="11" y="81"/>
                  </a:cubicBezTo>
                  <a:close/>
                </a:path>
              </a:pathLst>
            </a:custGeom>
            <a:solidFill>
              <a:srgbClr val="E6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72000" rtl="0" eaLnBrk="1" latinLnBrk="0" hangingPunct="1">
                <a:defRPr sz="1600" kern="1200">
                  <a:solidFill>
                    <a:schemeClr val="tx1"/>
                  </a:solidFill>
                  <a:latin typeface="+mn-lt"/>
                  <a:ea typeface="+mn-ea"/>
                  <a:cs typeface="+mn-cs"/>
                </a:defRPr>
              </a:lvl1pPr>
              <a:lvl2pPr marL="291600" algn="l" defTabSz="972000" rtl="0" eaLnBrk="1" latinLnBrk="0" hangingPunct="1">
                <a:defRPr sz="1600" kern="1200">
                  <a:solidFill>
                    <a:schemeClr val="tx1"/>
                  </a:solidFill>
                  <a:latin typeface="+mn-lt"/>
                  <a:ea typeface="+mn-ea"/>
                  <a:cs typeface="+mn-cs"/>
                </a:defRPr>
              </a:lvl2pPr>
              <a:lvl3pPr marL="583200" algn="l" defTabSz="972000" rtl="0" eaLnBrk="1" latinLnBrk="0" hangingPunct="1">
                <a:defRPr sz="1600" kern="1200">
                  <a:solidFill>
                    <a:schemeClr val="tx1"/>
                  </a:solidFill>
                  <a:latin typeface="+mn-lt"/>
                  <a:ea typeface="+mn-ea"/>
                  <a:cs typeface="+mn-cs"/>
                </a:defRPr>
              </a:lvl3pPr>
              <a:lvl4pPr marL="874800" algn="l" defTabSz="972000" rtl="0" eaLnBrk="1" latinLnBrk="0" hangingPunct="1">
                <a:defRPr sz="1600" kern="1200">
                  <a:solidFill>
                    <a:schemeClr val="tx1"/>
                  </a:solidFill>
                  <a:latin typeface="+mn-lt"/>
                  <a:ea typeface="+mn-ea"/>
                  <a:cs typeface="+mn-cs"/>
                </a:defRPr>
              </a:lvl4pPr>
              <a:lvl5pPr marL="1166400" algn="l" defTabSz="972000" rtl="0" eaLnBrk="1" latinLnBrk="0" hangingPunct="1">
                <a:defRPr sz="1600" kern="1200">
                  <a:solidFill>
                    <a:schemeClr val="tx1"/>
                  </a:solidFill>
                  <a:latin typeface="+mn-lt"/>
                  <a:ea typeface="+mn-ea"/>
                  <a:cs typeface="+mn-cs"/>
                </a:defRPr>
              </a:lvl5pPr>
              <a:lvl6pPr marL="1458000" algn="l" defTabSz="972000" rtl="0" eaLnBrk="1" latinLnBrk="0" hangingPunct="1">
                <a:defRPr sz="1600" kern="1200">
                  <a:solidFill>
                    <a:schemeClr val="tx1"/>
                  </a:solidFill>
                  <a:latin typeface="+mn-lt"/>
                  <a:ea typeface="+mn-ea"/>
                  <a:cs typeface="+mn-cs"/>
                </a:defRPr>
              </a:lvl6pPr>
              <a:lvl7pPr marL="1749600" algn="l" defTabSz="972000" rtl="0" eaLnBrk="1" latinLnBrk="0" hangingPunct="1">
                <a:defRPr sz="1600" kern="1200">
                  <a:solidFill>
                    <a:schemeClr val="tx1"/>
                  </a:solidFill>
                  <a:latin typeface="+mn-lt"/>
                  <a:ea typeface="+mn-ea"/>
                  <a:cs typeface="+mn-cs"/>
                </a:defRPr>
              </a:lvl7pPr>
              <a:lvl8pPr marL="2041200" algn="l" defTabSz="972000" rtl="0" eaLnBrk="1" latinLnBrk="0" hangingPunct="1">
                <a:defRPr sz="1600" kern="1200">
                  <a:solidFill>
                    <a:schemeClr val="tx1"/>
                  </a:solidFill>
                  <a:latin typeface="+mn-lt"/>
                  <a:ea typeface="+mn-ea"/>
                  <a:cs typeface="+mn-cs"/>
                </a:defRPr>
              </a:lvl8pPr>
              <a:lvl9pPr marL="2332800" algn="l" defTabSz="972000" rtl="0" eaLnBrk="1" latinLnBrk="0" hangingPunct="1">
                <a:defRPr sz="1600" kern="1200">
                  <a:solidFill>
                    <a:schemeClr val="tx1"/>
                  </a:solidFill>
                  <a:latin typeface="+mn-lt"/>
                  <a:ea typeface="+mn-ea"/>
                  <a:cs typeface="+mn-cs"/>
                </a:defRPr>
              </a:lvl9pPr>
            </a:lstStyle>
            <a:p>
              <a:endParaRPr lang="en-DE" sz="2489">
                <a:solidFill>
                  <a:prstClr val="black"/>
                </a:solidFill>
              </a:endParaRPr>
            </a:p>
          </p:txBody>
        </p:sp>
      </p:grpSp>
      <p:sp>
        <p:nvSpPr>
          <p:cNvPr id="141" name="TextBox 140">
            <a:extLst>
              <a:ext uri="{FF2B5EF4-FFF2-40B4-BE49-F238E27FC236}">
                <a16:creationId xmlns:a16="http://schemas.microsoft.com/office/drawing/2014/main" id="{F0E6E5A3-19EA-16B6-A66D-3091042C9FE0}"/>
              </a:ext>
            </a:extLst>
          </p:cNvPr>
          <p:cNvSpPr txBox="1"/>
          <p:nvPr/>
        </p:nvSpPr>
        <p:spPr>
          <a:xfrm>
            <a:off x="10222142" y="5681300"/>
            <a:ext cx="1512579" cy="328423"/>
          </a:xfrm>
          <a:prstGeom prst="rect">
            <a:avLst/>
          </a:prstGeom>
          <a:noFill/>
          <a:ln w="6350">
            <a:noFill/>
            <a:prstDash val="dash"/>
          </a:ln>
        </p:spPr>
        <p:txBody>
          <a:bodyPr wrap="square" lIns="0" tIns="0" rIns="0" bIns="0" rtlCol="0">
            <a:noAutofit/>
          </a:bodyPr>
          <a:lstStyle>
            <a:defPPr>
              <a:defRPr lang="en-US"/>
            </a:defPPr>
            <a:lvl1pPr marL="0" algn="l" defTabSz="972000" rtl="0" eaLnBrk="1" latinLnBrk="0" hangingPunct="1">
              <a:defRPr sz="1600" kern="1200">
                <a:solidFill>
                  <a:schemeClr val="tx1"/>
                </a:solidFill>
                <a:latin typeface="+mn-lt"/>
                <a:ea typeface="+mn-ea"/>
                <a:cs typeface="+mn-cs"/>
              </a:defRPr>
            </a:lvl1pPr>
            <a:lvl2pPr marL="291600" algn="l" defTabSz="972000" rtl="0" eaLnBrk="1" latinLnBrk="0" hangingPunct="1">
              <a:defRPr sz="1600" kern="1200">
                <a:solidFill>
                  <a:schemeClr val="tx1"/>
                </a:solidFill>
                <a:latin typeface="+mn-lt"/>
                <a:ea typeface="+mn-ea"/>
                <a:cs typeface="+mn-cs"/>
              </a:defRPr>
            </a:lvl2pPr>
            <a:lvl3pPr marL="583200" algn="l" defTabSz="972000" rtl="0" eaLnBrk="1" latinLnBrk="0" hangingPunct="1">
              <a:defRPr sz="1600" kern="1200">
                <a:solidFill>
                  <a:schemeClr val="tx1"/>
                </a:solidFill>
                <a:latin typeface="+mn-lt"/>
                <a:ea typeface="+mn-ea"/>
                <a:cs typeface="+mn-cs"/>
              </a:defRPr>
            </a:lvl3pPr>
            <a:lvl4pPr marL="874800" algn="l" defTabSz="972000" rtl="0" eaLnBrk="1" latinLnBrk="0" hangingPunct="1">
              <a:defRPr sz="1600" kern="1200">
                <a:solidFill>
                  <a:schemeClr val="tx1"/>
                </a:solidFill>
                <a:latin typeface="+mn-lt"/>
                <a:ea typeface="+mn-ea"/>
                <a:cs typeface="+mn-cs"/>
              </a:defRPr>
            </a:lvl4pPr>
            <a:lvl5pPr marL="1166400" algn="l" defTabSz="972000" rtl="0" eaLnBrk="1" latinLnBrk="0" hangingPunct="1">
              <a:defRPr sz="1600" kern="1200">
                <a:solidFill>
                  <a:schemeClr val="tx1"/>
                </a:solidFill>
                <a:latin typeface="+mn-lt"/>
                <a:ea typeface="+mn-ea"/>
                <a:cs typeface="+mn-cs"/>
              </a:defRPr>
            </a:lvl5pPr>
            <a:lvl6pPr marL="1458000" algn="l" defTabSz="972000" rtl="0" eaLnBrk="1" latinLnBrk="0" hangingPunct="1">
              <a:defRPr sz="1600" kern="1200">
                <a:solidFill>
                  <a:schemeClr val="tx1"/>
                </a:solidFill>
                <a:latin typeface="+mn-lt"/>
                <a:ea typeface="+mn-ea"/>
                <a:cs typeface="+mn-cs"/>
              </a:defRPr>
            </a:lvl6pPr>
            <a:lvl7pPr marL="1749600" algn="l" defTabSz="972000" rtl="0" eaLnBrk="1" latinLnBrk="0" hangingPunct="1">
              <a:defRPr sz="1600" kern="1200">
                <a:solidFill>
                  <a:schemeClr val="tx1"/>
                </a:solidFill>
                <a:latin typeface="+mn-lt"/>
                <a:ea typeface="+mn-ea"/>
                <a:cs typeface="+mn-cs"/>
              </a:defRPr>
            </a:lvl7pPr>
            <a:lvl8pPr marL="2041200" algn="l" defTabSz="972000" rtl="0" eaLnBrk="1" latinLnBrk="0" hangingPunct="1">
              <a:defRPr sz="1600" kern="1200">
                <a:solidFill>
                  <a:schemeClr val="tx1"/>
                </a:solidFill>
                <a:latin typeface="+mn-lt"/>
                <a:ea typeface="+mn-ea"/>
                <a:cs typeface="+mn-cs"/>
              </a:defRPr>
            </a:lvl8pPr>
            <a:lvl9pPr marL="2332800" algn="l" defTabSz="972000" rtl="0" eaLnBrk="1" latinLnBrk="0" hangingPunct="1">
              <a:defRPr sz="1600" kern="1200">
                <a:solidFill>
                  <a:schemeClr val="tx1"/>
                </a:solidFill>
                <a:latin typeface="+mn-lt"/>
                <a:ea typeface="+mn-ea"/>
                <a:cs typeface="+mn-cs"/>
              </a:defRPr>
            </a:lvl9pPr>
          </a:lstStyle>
          <a:p>
            <a:pPr algn="ctr"/>
            <a:r>
              <a:rPr lang="en-US" sz="1100" dirty="0"/>
              <a:t>Derive findings, validate assumptions and generate learnings</a:t>
            </a:r>
            <a:endParaRPr lang="en-DE" sz="1100" dirty="0"/>
          </a:p>
        </p:txBody>
      </p:sp>
      <p:pic>
        <p:nvPicPr>
          <p:cNvPr id="142" name="Graphic 141">
            <a:extLst>
              <a:ext uri="{FF2B5EF4-FFF2-40B4-BE49-F238E27FC236}">
                <a16:creationId xmlns:a16="http://schemas.microsoft.com/office/drawing/2014/main" id="{3B129DA7-5BA0-9304-0821-27DE58CF8F17}"/>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837619" y="4712709"/>
            <a:ext cx="410507" cy="400495"/>
          </a:xfrm>
          <a:prstGeom prst="rect">
            <a:avLst/>
          </a:prstGeom>
        </p:spPr>
      </p:pic>
      <p:sp>
        <p:nvSpPr>
          <p:cNvPr id="143" name="TextBox 142">
            <a:extLst>
              <a:ext uri="{FF2B5EF4-FFF2-40B4-BE49-F238E27FC236}">
                <a16:creationId xmlns:a16="http://schemas.microsoft.com/office/drawing/2014/main" id="{ED5B68CC-333C-84C2-6155-84CA92088696}"/>
              </a:ext>
            </a:extLst>
          </p:cNvPr>
          <p:cNvSpPr txBox="1"/>
          <p:nvPr/>
        </p:nvSpPr>
        <p:spPr>
          <a:xfrm>
            <a:off x="10222142" y="4266273"/>
            <a:ext cx="410633" cy="246221"/>
          </a:xfrm>
          <a:prstGeom prst="rect">
            <a:avLst/>
          </a:prstGeom>
          <a:noFill/>
        </p:spPr>
        <p:txBody>
          <a:bodyPr wrap="square" lIns="0" tIns="0" rIns="0" bIns="0" rtlCol="0" anchor="t">
            <a:spAutoFit/>
          </a:bodyPr>
          <a:lstStyle>
            <a:defPPr>
              <a:defRPr lang="en-US"/>
            </a:defPPr>
            <a:lvl1pPr marL="0" algn="l" defTabSz="972000" rtl="0" eaLnBrk="1" latinLnBrk="0" hangingPunct="1">
              <a:defRPr sz="1600" kern="1200">
                <a:solidFill>
                  <a:schemeClr val="tx1"/>
                </a:solidFill>
                <a:latin typeface="+mn-lt"/>
                <a:ea typeface="+mn-ea"/>
                <a:cs typeface="+mn-cs"/>
              </a:defRPr>
            </a:lvl1pPr>
            <a:lvl2pPr marL="291600" algn="l" defTabSz="972000" rtl="0" eaLnBrk="1" latinLnBrk="0" hangingPunct="1">
              <a:defRPr sz="1600" kern="1200">
                <a:solidFill>
                  <a:schemeClr val="tx1"/>
                </a:solidFill>
                <a:latin typeface="+mn-lt"/>
                <a:ea typeface="+mn-ea"/>
                <a:cs typeface="+mn-cs"/>
              </a:defRPr>
            </a:lvl2pPr>
            <a:lvl3pPr marL="583200" algn="l" defTabSz="972000" rtl="0" eaLnBrk="1" latinLnBrk="0" hangingPunct="1">
              <a:defRPr sz="1600" kern="1200">
                <a:solidFill>
                  <a:schemeClr val="tx1"/>
                </a:solidFill>
                <a:latin typeface="+mn-lt"/>
                <a:ea typeface="+mn-ea"/>
                <a:cs typeface="+mn-cs"/>
              </a:defRPr>
            </a:lvl3pPr>
            <a:lvl4pPr marL="874800" algn="l" defTabSz="972000" rtl="0" eaLnBrk="1" latinLnBrk="0" hangingPunct="1">
              <a:defRPr sz="1600" kern="1200">
                <a:solidFill>
                  <a:schemeClr val="tx1"/>
                </a:solidFill>
                <a:latin typeface="+mn-lt"/>
                <a:ea typeface="+mn-ea"/>
                <a:cs typeface="+mn-cs"/>
              </a:defRPr>
            </a:lvl4pPr>
            <a:lvl5pPr marL="1166400" algn="l" defTabSz="972000" rtl="0" eaLnBrk="1" latinLnBrk="0" hangingPunct="1">
              <a:defRPr sz="1600" kern="1200">
                <a:solidFill>
                  <a:schemeClr val="tx1"/>
                </a:solidFill>
                <a:latin typeface="+mn-lt"/>
                <a:ea typeface="+mn-ea"/>
                <a:cs typeface="+mn-cs"/>
              </a:defRPr>
            </a:lvl5pPr>
            <a:lvl6pPr marL="1458000" algn="l" defTabSz="972000" rtl="0" eaLnBrk="1" latinLnBrk="0" hangingPunct="1">
              <a:defRPr sz="1600" kern="1200">
                <a:solidFill>
                  <a:schemeClr val="tx1"/>
                </a:solidFill>
                <a:latin typeface="+mn-lt"/>
                <a:ea typeface="+mn-ea"/>
                <a:cs typeface="+mn-cs"/>
              </a:defRPr>
            </a:lvl6pPr>
            <a:lvl7pPr marL="1749600" algn="l" defTabSz="972000" rtl="0" eaLnBrk="1" latinLnBrk="0" hangingPunct="1">
              <a:defRPr sz="1600" kern="1200">
                <a:solidFill>
                  <a:schemeClr val="tx1"/>
                </a:solidFill>
                <a:latin typeface="+mn-lt"/>
                <a:ea typeface="+mn-ea"/>
                <a:cs typeface="+mn-cs"/>
              </a:defRPr>
            </a:lvl7pPr>
            <a:lvl8pPr marL="2041200" algn="l" defTabSz="972000" rtl="0" eaLnBrk="1" latinLnBrk="0" hangingPunct="1">
              <a:defRPr sz="1600" kern="1200">
                <a:solidFill>
                  <a:schemeClr val="tx1"/>
                </a:solidFill>
                <a:latin typeface="+mn-lt"/>
                <a:ea typeface="+mn-ea"/>
                <a:cs typeface="+mn-cs"/>
              </a:defRPr>
            </a:lvl8pPr>
            <a:lvl9pPr marL="2332800" algn="l" defTabSz="972000" rtl="0" eaLnBrk="1" latinLnBrk="0" hangingPunct="1">
              <a:defRPr sz="1600" kern="1200">
                <a:solidFill>
                  <a:schemeClr val="tx1"/>
                </a:solidFill>
                <a:latin typeface="+mn-lt"/>
                <a:ea typeface="+mn-ea"/>
                <a:cs typeface="+mn-cs"/>
              </a:defRPr>
            </a:lvl9pPr>
          </a:lstStyle>
          <a:p>
            <a:pPr>
              <a:defRPr/>
            </a:pPr>
            <a:r>
              <a:rPr lang="en-DE" sz="1600" b="1" kern="0">
                <a:solidFill>
                  <a:schemeClr val="tx2"/>
                </a:solidFill>
              </a:rPr>
              <a:t>6</a:t>
            </a:r>
          </a:p>
        </p:txBody>
      </p:sp>
    </p:spTree>
    <p:custDataLst>
      <p:tags r:id="rId1"/>
    </p:custDataLst>
    <p:extLst>
      <p:ext uri="{BB962C8B-B14F-4D97-AF65-F5344CB8AC3E}">
        <p14:creationId xmlns:p14="http://schemas.microsoft.com/office/powerpoint/2010/main" val="1637029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43D6882-684F-4066-7F7C-198D682D04FC}"/>
              </a:ext>
            </a:extLst>
          </p:cNvPr>
          <p:cNvSpPr>
            <a:spLocks noGrp="1"/>
          </p:cNvSpPr>
          <p:nvPr>
            <p:ph type="ftr" sz="quarter" idx="10"/>
          </p:nvPr>
        </p:nvSpPr>
        <p:spPr/>
        <p:txBody>
          <a:bodyPr/>
          <a:lstStyle/>
          <a:p>
            <a:r>
              <a:rPr lang="en-US"/>
              <a:t>© SAG ARIS GmbH. All rights reserved.</a:t>
            </a:r>
          </a:p>
        </p:txBody>
      </p:sp>
      <p:sp>
        <p:nvSpPr>
          <p:cNvPr id="3" name="Slide Number Placeholder 2">
            <a:extLst>
              <a:ext uri="{FF2B5EF4-FFF2-40B4-BE49-F238E27FC236}">
                <a16:creationId xmlns:a16="http://schemas.microsoft.com/office/drawing/2014/main" id="{9E5DFB32-3A86-CBA1-846E-E035B477F2AB}"/>
              </a:ext>
            </a:extLst>
          </p:cNvPr>
          <p:cNvSpPr>
            <a:spLocks noGrp="1"/>
          </p:cNvSpPr>
          <p:nvPr>
            <p:ph type="sldNum" sz="quarter" idx="11"/>
          </p:nvPr>
        </p:nvSpPr>
        <p:spPr/>
        <p:txBody>
          <a:bodyPr/>
          <a:lstStyle/>
          <a:p>
            <a:fld id="{59C7FD53-A61A-46D7-B725-1FF4E056D6EF}" type="slidenum">
              <a:rPr lang="en-US" smtClean="0"/>
              <a:pPr/>
              <a:t>9</a:t>
            </a:fld>
            <a:endParaRPr lang="en-US"/>
          </a:p>
        </p:txBody>
      </p:sp>
      <p:pic>
        <p:nvPicPr>
          <p:cNvPr id="4" name="ARIS Simulation - Sales Order Handling 1 (1)">
            <a:hlinkClick r:id="" action="ppaction://media"/>
            <a:extLst>
              <a:ext uri="{FF2B5EF4-FFF2-40B4-BE49-F238E27FC236}">
                <a16:creationId xmlns:a16="http://schemas.microsoft.com/office/drawing/2014/main" id="{EC4D9758-AC2E-1661-B894-411EE27C310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759" y="0"/>
            <a:ext cx="12192000" cy="6858000"/>
          </a:xfrm>
          <a:prstGeom prst="rect">
            <a:avLst/>
          </a:prstGeom>
        </p:spPr>
      </p:pic>
    </p:spTree>
    <p:extLst>
      <p:ext uri="{BB962C8B-B14F-4D97-AF65-F5344CB8AC3E}">
        <p14:creationId xmlns:p14="http://schemas.microsoft.com/office/powerpoint/2010/main" val="292975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8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E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QBAQEBAQEBAQEBAQEBAQMAAAAAAAAAAwAAAAMAAAAA/////wUACgwAAAAAAAAAAAAAIAD///////////////8AAAD///////////////8DAAAAAgD///////8DAAAABAD///////////////////////////////////////////////////////////////////////////////////////////////////////////////////////////////////////////////////////////////////////////////////////////////////////////////////////////////////////////////////////////////////////////////////////////////////////////////////////////////////////////////////////////////////////////////////////////////////////////////////////////////////////////////////////////////////////////////////////////////8BACAA////////////////AAAO////////AwAAAAQA////////////////////////////////////////////////////////////////////////////////////////////////////////////////////////////////////////////////////////////////////////////////////////////////////////////////////////////////////////////////////////////////////////////////////////////////////////////////////////////////////////////////////////////////////////////////////////////////////////////////////////////////////////////////////////////////////////////////////////////////////////////////////////AgABAP///////wUAAAACABAAC6IGOxq3bltAvvr6WJ7KugoEAAAAAAADAAAAAAADAAAAAwADAAEA////////BQAAAAMAEAALrld1MLGPsUu0Hig24nl14QQAAAABAAMAAAACAAMAAAAEAAQAAgD///////8FAAAABAAQAAvY6RWMz89TRIr+XvljyGj1BAAAAAIAAwAAAAMAAwAAAAE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AMOAAAAAAAAAAAAAP////+DAIMAAAAFX2lkABAAAAAEogY7GrduW0C++vpYnsq6CgNEYXRhABsAAAAETGlua2VkU2hhcGVEYXRhAAUAAAAAAAJOYW1lABkAAABMaW5rZWRTaGFwZXNEYXRhUHJvcGVydHkAEFZlcnNpb24AAAAAAAlMYXN0V3JpdGUAlcKKgYUBAAAAAQD/////gwCDAAAABV9pZAAQAAAABK5XdTCxj7FLtB4oNuJ5deEDRGF0YQAbAAAABExpbmtlZFNoYXBlRGF0YQAFAAAAAAACTmFtZQAZAAAATGlua2VkU2hhcGVzRGF0YVByb3BlcnR5ABBWZXJzaW9uAAEAAAAJTGFzdFdyaXRlAG+k4SmIAQAAAAIA/////8YAxgAAAAVfaWQAEAAAAATY6RWMz89TRIr+XvljyGj1A0RhdGEAUwAAAAhQcmVzZW50YXRpb25TY2FubmVkRm9yTGlua2VkU2hhcGVzAAECTnVtYmVyRm9ybWF0U2VwYXJhdG9yTW9kZQAKAAAAQXV0b21hdGljAAACTmFtZQAkAAAATGlua2VkU2hhcGVQcmVzZW50YXRpb25TZXR0aW5nc0RhdGEAEFZlcnNpb24AAAAAAAlMYXN0V3JpdGUA18KKgY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ClCwAAAAAAAAAAAAAgAf///////////////wAAAP///////////////wUAAAAEAP///////wUAAAAEAP///////wUAAAAEAP///////wUAAAAEAP///////////////////////////////////////////////////////////////////////////////////////////////////////////////////////////////////////////////////////////////////////////////////////////////////////////////////////////////////////////////////////////////////////////////////////////////////////////////////////////////////////////////////////////////////////////////////////////////////////////////////////////////////////////////////////////////wEAIAH///////////////8AAA7///////8FAAAAAwD///////////////////////////////////////////////////////////////////////////////////////////////////////////////////////////////////////////////////////////////////////////////////////////////////////////////////////////////////////////////////////////////////////////////////////////////////////////////////////////////////////////////////////////////////////////////////////////////////////////////////////////////////////////////////////////////////////////////////////////////////////////////////////8CAAIBAwAAAAIA////////GgAGTGlua2VkU2hhcGVzRGF0YVByb3BlcnR5XzAEAAAAAAAFAAAABAAFAAAAAwAFAAAABAAFAAAAAwADAAMBAwAAAAMA////////GgAGTGlua2VkU2hhcGVzRGF0YVByb3BlcnR5XzEEAAAAAQAFAAAAAgAFAAAAAQAFAAAAAgD///////8FAAAABAD///////8EAAQBAwAAAAQA////////JQAGTGlua2VkU2hhcGVQcmVzZW50YXRpb25TZXR0aW5nc0RhdGFfMAQAAAACAAUAAAAAAAUAAAACAAUAAAAAAAUAAAACAAUAAAAAAAUAAAADAAUAAAAAAP///////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199266339492035"/>
  <p:tag name="EMPOWERCHARTSPROPERTIES_A_LENGTH" val="24576"/>
  <p:tag name="MIO_PRESENTATION_LANGUAGE" val="1033"/>
  <p:tag name="MENTIMETER_SERIES_ID_KEY" val="alz2dspcp6b33t7z7pz8kvye6o1p4hi7"/>
</p:tagLst>
</file>

<file path=ppt/tags/tag10.xml><?xml version="1.0" encoding="utf-8"?>
<p:tagLst xmlns:a="http://schemas.openxmlformats.org/drawingml/2006/main" xmlns:r="http://schemas.openxmlformats.org/officeDocument/2006/relationships" xmlns:p="http://schemas.openxmlformats.org/presentationml/2006/main">
  <p:tag name="MIO_PLACEHOLDER_MAPPING" val="Software AG_CombinedMIOPlaceholderMapping.Title and Content -Light-MIOPlaceholderMapping.10MIOPlaceholderMapping.Title 1MIOPlaceholderMapping.0MIOPlaceholderMapping-Solace CoversMIOPlaceholderMapping.Title and Content - WhiteMIOPlaceholderMapping.3MIOPlaceholderMapping.Title 1MIOPlaceholderMapping.0MIOPlaceholderMapping;Software AG_CombinedMIOPlaceholderMapping.Title and Content -Light-MIOPlaceholderMapping.10MIOPlaceholderMapping.MIO_CONVERT_SLIDES_SUBTITLEMIOPlaceholderMapping.1MIOPlaceholderMapping-Solace CoversMIOPlaceholderMapping.Title and Content - WhiteMIOPlaceholderMapping.3MIOPlaceholderMapping.Subtitle 1MIOPlaceholderMapping.1MIOPlaceholderMapping;Software AG_CombinedMIOPlaceholderMapping.Title and Content -Light-MIOPlaceholderMapping.10MIOPlaceholderMapping.Content Placeholder 21MIOPlaceholderMapping.21MIOPlaceholderMapping-Solace CoversMIOPlaceholderMapping.Title and Content - WhiteMIOPlaceholderMapping.3MIOPlaceholderMapping.Content Placeholder 5MIOPlaceholderMapping.12MIOPlaceholderMapping;Software AG_CombinedMIOPlaceholderMapping.Title and Content -Light-MIOPlaceholderMapping.10MIOPlaceholderMapping.Content Placeholder 14MIOPlaceholderMapping.26MIOPlaceholderMapping-Solace CoversMIOPlaceholderMapping.Title and Content - WhiteMIOPlaceholderMapping.3MIOPlaceholderMapping.Content Placeholder 9MIOPlaceholderMapping.15"/>
</p:tagLst>
</file>

<file path=ppt/tags/tag11.xml><?xml version="1.0" encoding="utf-8"?>
<p:tagLst xmlns:a="http://schemas.openxmlformats.org/drawingml/2006/main" xmlns:r="http://schemas.openxmlformats.org/officeDocument/2006/relationships" xmlns:p="http://schemas.openxmlformats.org/presentationml/2006/main">
  <p:tag name="MIO_USER_INPUT_REQUIRED" val="Activate Flight Mode (hide logos);"/>
  <p:tag name="MIO_USER_INPUT_OPTIONAL" val=" "/>
  <p:tag name="MIO_USER_INPUT_FIXED" val=" "/>
</p:tagLst>
</file>

<file path=ppt/tags/tag12.xml><?xml version="1.0" encoding="utf-8"?>
<p:tagLst xmlns:a="http://schemas.openxmlformats.org/drawingml/2006/main" xmlns:r="http://schemas.openxmlformats.org/officeDocument/2006/relationships" xmlns:p="http://schemas.openxmlformats.org/presentationml/2006/main">
  <p:tag name="MIO_PLACEHOLDER_MAPPING" val="Software AG_CombinedMIOPlaceholderMapping.Blank -Light-MIOPlaceholderMapping.18MIOPlaceholderMapping-Solace CoversMIOPlaceholderMapping.Blank - WhiteMIOPlaceholderMapping.5"/>
</p:tagLst>
</file>

<file path=ppt/tags/tag13.xml><?xml version="1.0" encoding="utf-8"?>
<p:tagLst xmlns:a="http://schemas.openxmlformats.org/drawingml/2006/main" xmlns:r="http://schemas.openxmlformats.org/officeDocument/2006/relationships" xmlns:p="http://schemas.openxmlformats.org/presentationml/2006/main">
  <p:tag name="MIO_USER_INPUT_REQUIRED" val="Activate Flight Mode (hide logos);"/>
  <p:tag name="MIO_USER_INPUT_OPTIONAL" val=" "/>
  <p:tag name="MIO_USER_INPUT_FIXED" val=" "/>
</p:tagLst>
</file>

<file path=ppt/tags/tag14.xml><?xml version="1.0" encoding="utf-8"?>
<p:tagLst xmlns:a="http://schemas.openxmlformats.org/drawingml/2006/main" xmlns:r="http://schemas.openxmlformats.org/officeDocument/2006/relationships" xmlns:p="http://schemas.openxmlformats.org/presentationml/2006/main">
  <p:tag name="MIO_PLACEHOLDER_MAPPING" val="Software AG_CombinedMIOPlaceholderMapping.Comparison -Light-MIOPlaceholderMapping.12MIOPlaceholderMapping.TitleMIOPlaceholderMapping.0MIOPlaceholderMapping-Solace CoversMIOPlaceholderMapping.Comparison - WhiteMIOPlaceholderMapping.6MIOPlaceholderMapping.Title 1MIOPlaceholderMapping.0MIOPlaceholderMapping;Software AG_CombinedMIOPlaceholderMapping.Comparison -Light-MIOPlaceholderMapping.12MIOPlaceholderMapping.MIO_CONVERT_SLIDES_SUBTITLEMIOPlaceholderMapping.1MIOPlaceholderMapping-Solace CoversMIOPlaceholderMapping.Comparison - WhiteMIOPlaceholderMapping.6MIOPlaceholderMapping.Subtitle 1MIOPlaceholderMapping.1MIOPlaceholderMapping;Software AG_CombinedMIOPlaceholderMapping.Comparison -Light-MIOPlaceholderMapping.12MIOPlaceholderMapping.Text Placeholder 11MIOPlaceholderMapping.11MIOPlaceholderMapping-Solace CoversMIOPlaceholderMapping.Comparison - WhiteMIOPlaceholderMapping.6MIOPlaceholderMapping.Text Placeholder 5MIOPlaceholderMapping.12MIOPlaceholderMapping;Software AG_CombinedMIOPlaceholderMapping.Comparison -Light-MIOPlaceholderMapping.12MIOPlaceholderMapping.Text Placeholder 12MIOPlaceholderMapping.12MIOPlaceholderMapping-Solace CoversMIOPlaceholderMapping.Comparison - WhiteMIOPlaceholderMapping.6MIOPlaceholderMapping.Text Placeholder 5MIOPlaceholderMapping.13MIOPlaceholderMapping;Software AG_CombinedMIOPlaceholderMapping.Comparison -Light-MIOPlaceholderMapping.12MIOPlaceholderMapping.Content Placeholder 21MIOPlaceholderMapping.21MIOPlaceholderMapping-Solace CoversMIOPlaceholderMapping.Comparison - WhiteMIOPlaceholderMapping.6MIOPlaceholderMapping.Content Placeholder 10MIOPlaceholderMapping.14MIOPlaceholderMapping;Software AG_CombinedMIOPlaceholderMapping.Comparison -Light-MIOPlaceholderMapping.12MIOPlaceholderMapping.Content Placeholder 22MIOPlaceholderMapping.22MIOPlaceholderMapping-Solace CoversMIOPlaceholderMapping.Comparison - WhiteMIOPlaceholderMapping.6MIOPlaceholderMapping.Content Placeholder 10MIOPlaceholderMapping.15"/>
</p:tagLst>
</file>

<file path=ppt/tags/tag15.xml><?xml version="1.0" encoding="utf-8"?>
<p:tagLst xmlns:a="http://schemas.openxmlformats.org/drawingml/2006/main" xmlns:r="http://schemas.openxmlformats.org/officeDocument/2006/relationships" xmlns:p="http://schemas.openxmlformats.org/presentationml/2006/main">
  <p:tag name="MIO_USER_INPUT_REQUIRED" val="Activate Flight Mode (hide logos);"/>
  <p:tag name="MIO_USER_INPUT_OPTIONAL" val=" "/>
  <p:tag name="MIO_USER_INPUT_FIXED" val=" "/>
</p:tagLst>
</file>

<file path=ppt/tags/tag16.xml><?xml version="1.0" encoding="utf-8"?>
<p:tagLst xmlns:a="http://schemas.openxmlformats.org/drawingml/2006/main" xmlns:r="http://schemas.openxmlformats.org/officeDocument/2006/relationships" xmlns:p="http://schemas.openxmlformats.org/presentationml/2006/main">
  <p:tag name="MIO_PLACEHOLDER_MAPPING" val="Software AG_CombinedMIOPlaceholderMapping.Pic over 3 Contents -Light-MIOPlaceholderMapping.13MIOPlaceholderMapping.Picture Placeholder 31MIOPlaceholderMapping.31MIOPlaceholderMapping-Solace CoversMIOPlaceholderMapping.1 Pict 3 Contents - WhiteMIOPlaceholderMapping.7MIOPlaceholderMapping.Picture Placeholder 5MIOPlaceholderMapping.12MIOPlaceholderMapping;Software AG_CombinedMIOPlaceholderMapping.Pic over 3 Contents -Light-MIOPlaceholderMapping.13MIOPlaceholderMapping.TitleMIOPlaceholderMapping.0MIOPlaceholderMapping-Solace CoversMIOPlaceholderMapping.1 Pict 3 Contents - WhiteMIOPlaceholderMapping.7MIOPlaceholderMapping.Title 1MIOPlaceholderMapping.0MIOPlaceholderMapping;Software AG_CombinedMIOPlaceholderMapping.Pic over 3 Contents -Light-MIOPlaceholderMapping.13MIOPlaceholderMapping.Text Placeholder 11MIOPlaceholderMapping.11MIOPlaceholderMapping-Solace CoversMIOPlaceholderMapping.1 Pict 3 Contents - WhiteMIOPlaceholderMapping.7MIOPlaceholderMapping.Text Placeholder 7MIOPlaceholderMapping.13MIOPlaceholderMapping;Software AG_CombinedMIOPlaceholderMapping.Pic over 3 Contents -Light-MIOPlaceholderMapping.13MIOPlaceholderMapping.Text Placeholder 12MIOPlaceholderMapping.12MIOPlaceholderMapping-Solace CoversMIOPlaceholderMapping.1 Pict 3 Contents - WhiteMIOPlaceholderMapping.7MIOPlaceholderMapping.Text Placeholder 7MIOPlaceholderMapping.14MIOPlaceholderMapping;Software AG_CombinedMIOPlaceholderMapping.Pic over 3 Contents -Light-MIOPlaceholderMapping.13MIOPlaceholderMapping.Text Placeholder 13MIOPlaceholderMapping.13MIOPlaceholderMapping-Solace CoversMIOPlaceholderMapping.1 Pict 3 Contents - WhiteMIOPlaceholderMapping.7MIOPlaceholderMapping.Text Placeholder 7MIOPlaceholderMapping.15MIOPlaceholderMapping;Software AG_CombinedMIOPlaceholderMapping.Pic over 3 Contents -Light-MIOPlaceholderMapping.13MIOPlaceholderMapping.Content Placeholder 21MIOPlaceholderMapping.21MIOPlaceholderMapping-Solace CoversMIOPlaceholderMapping.1 Pict 3 Contents - WhiteMIOPlaceholderMapping.7MIOPlaceholderMapping.Content Placeholder 11MIOPlaceholderMapping.16MIOPlaceholderMapping;Software AG_CombinedMIOPlaceholderMapping.Pic over 3 Contents -Light-MIOPlaceholderMapping.13MIOPlaceholderMapping.Content Placeholder 22MIOPlaceholderMapping.22MIOPlaceholderMapping-Solace CoversMIOPlaceholderMapping.1 Pict 3 Contents - WhiteMIOPlaceholderMapping.7MIOPlaceholderMapping.Content Placeholder 11MIOPlaceholderMapping.17MIOPlaceholderMapping;Software AG_CombinedMIOPlaceholderMapping.Pic over 3 Contents -Light-MIOPlaceholderMapping.13MIOPlaceholderMapping.Content Placeholder 23MIOPlaceholderMapping.23MIOPlaceholderMapping-Solace CoversMIOPlaceholderMapping.1 Pict 3 Contents - WhiteMIOPlaceholderMapping.7MIOPlaceholderMapping.Content Placeholder 11MIOPlaceholderMapping.18"/>
</p:tagLst>
</file>

<file path=ppt/tags/tag17.xml><?xml version="1.0" encoding="utf-8"?>
<p:tagLst xmlns:a="http://schemas.openxmlformats.org/drawingml/2006/main" xmlns:r="http://schemas.openxmlformats.org/officeDocument/2006/relationships" xmlns:p="http://schemas.openxmlformats.org/presentationml/2006/main">
  <p:tag name="MIO_USER_INPUT_REQUIRED" val="Activate Flight Mode (hide logos);"/>
  <p:tag name="MIO_USER_INPUT_OPTIONAL" val=" "/>
  <p:tag name="MIO_USER_INPUT_FIXED" val=" "/>
</p:tagLst>
</file>

<file path=ppt/tags/tag18.xml><?xml version="1.0" encoding="utf-8"?>
<p:tagLst xmlns:a="http://schemas.openxmlformats.org/drawingml/2006/main" xmlns:r="http://schemas.openxmlformats.org/officeDocument/2006/relationships" xmlns:p="http://schemas.openxmlformats.org/presentationml/2006/main">
  <p:tag name="MIO_USER_INPUT_REQUIRED" val="Activate Flight Mode (hide logos);"/>
  <p:tag name="MIO_USER_INPUT_OPTIONAL" val=" "/>
  <p:tag name="MIO_USER_INPUT_FIXED" val=" "/>
</p:tagLst>
</file>

<file path=ppt/tags/tag19.xml><?xml version="1.0" encoding="utf-8"?>
<p:tagLst xmlns:a="http://schemas.openxmlformats.org/drawingml/2006/main" xmlns:r="http://schemas.openxmlformats.org/officeDocument/2006/relationships" xmlns:p="http://schemas.openxmlformats.org/presentationml/2006/main">
  <p:tag name="MIO_USER_INPUT_REQUIRED" val="Activate Flight Mode (hide logos);"/>
  <p:tag name="MIO_USER_INPUT_OPTIONAL" val=" "/>
  <p:tag name="MIO_USER_INPUT_FIXED" val=" "/>
</p:tagLst>
</file>

<file path=ppt/tags/tag2.xml><?xml version="1.0" encoding="utf-8"?>
<p:tagLst xmlns:a="http://schemas.openxmlformats.org/drawingml/2006/main" xmlns:r="http://schemas.openxmlformats.org/officeDocument/2006/relationships" xmlns:p="http://schemas.openxmlformats.org/presentationml/2006/main">
  <p:tag name="MIO_HDS" val="True"/>
  <p:tag name="MIO_SKIPVERSION" val="01.01.0001 00:00:00"/>
  <p:tag name="MIO_UPDATE" val="True"/>
  <p:tag name="MIO_FALLBACK_LAYOUT" val="4"/>
  <p:tag name="MIO_SHOW_DATE" val="False"/>
  <p:tag name="MIO_SHOW_FOOTER" val="True"/>
  <p:tag name="MIO_SHOW_PAGENUMBER" val="True"/>
  <p:tag name="MIO_AVOID_BLANK_LAYOUT" val="True"/>
  <p:tag name="MIO_CD_LAYOUT_VALID_AREA" val="False"/>
  <p:tag name="MIO_MATCH_COLOR_SCHEME" val="False"/>
  <p:tag name="MIO_NUMBER_OF_VALID_LAYOUTS" val="29"/>
  <p:tag name="MIO_DBID" val="0F45B44C-9BC7-4D85-81C4-7155EE70A7B9"/>
  <p:tag name="MIO_EMBED_FONT" val="True"/>
  <p:tag name="MIO_EKGUID" val="98240bfc-578f-4329-8086-c63b62eda80d"/>
  <p:tag name="MIO_VERSION" val="08.01.2026 16:05:46"/>
  <p:tag name="MIO_OBJECTNAME" val="ARIS MASTER Template 2026"/>
  <p:tag name="MIO_LASTDOWNLOADED" val="10.01.2026 10:59:07.173"/>
  <p:tag name="MIO_CONTENTTAG" val="5N/me1cs+Umk92w92tLWVQ=="/>
  <p:tag name="MIO_CDID" val="509ea439-88ce-4ba5-8dea-93eecf94b93d"/>
</p:tagLst>
</file>

<file path=ppt/tags/tag20.xml><?xml version="1.0" encoding="utf-8"?>
<p:tagLst xmlns:a="http://schemas.openxmlformats.org/drawingml/2006/main" xmlns:r="http://schemas.openxmlformats.org/officeDocument/2006/relationships" xmlns:p="http://schemas.openxmlformats.org/presentationml/2006/main">
  <p:tag name="MIO_PLACEHOLDER_MAPPING" val="Software AG_CombinedMIOPlaceholderMapping.Title and 4 Contents -Light-MIOPlaceholderMapping.14MIOPlaceholderMapping.Title 1MIOPlaceholderMapping.0MIOPlaceholderMapping-Solace CoversMIOPlaceholderMapping.Title and 4 Contents - WhiteMIOPlaceholderMapping.10MIOPlaceholderMapping.Title 1MIOPlaceholderMapping.0MIOPlaceholderMapping;Software AG_CombinedMIOPlaceholderMapping.Title and 4 Contents -Light-MIOPlaceholderMapping.14MIOPlaceholderMapping.MIO_CONVERT_SLIDES_SUBTITLEMIOPlaceholderMapping.1MIOPlaceholderMapping-Solace CoversMIOPlaceholderMapping.Title and 4 Contents - WhiteMIOPlaceholderMapping.10MIOPlaceholderMapping.Subtitle 1MIOPlaceholderMapping.1MIOPlaceholderMapping;Software AG_CombinedMIOPlaceholderMapping.Title and 4 Contents -Light-MIOPlaceholderMapping.14MIOPlaceholderMapping.Content Placeholder 21MIOPlaceholderMapping.21MIOPlaceholderMapping-Solace CoversMIOPlaceholderMapping.Title and 4 Contents - WhiteMIOPlaceholderMapping.10MIOPlaceholderMapping.Content Placeholder 5MIOPlaceholderMapping.12MIOPlaceholderMapping;Software AG_CombinedMIOPlaceholderMapping.Title and 4 Contents -Light-MIOPlaceholderMapping.14MIOPlaceholderMapping.Content Placeholder 22MIOPlaceholderMapping.22MIOPlaceholderMapping-Solace CoversMIOPlaceholderMapping.Title and 4 Contents - WhiteMIOPlaceholderMapping.10MIOPlaceholderMapping.Content Placeholder 7MIOPlaceholderMapping.13MIOPlaceholderMapping;Software AG_CombinedMIOPlaceholderMapping.Title and 4 Contents -Light-MIOPlaceholderMapping.14MIOPlaceholderMapping.Content Placeholder 23MIOPlaceholderMapping.23MIOPlaceholderMapping-Solace CoversMIOPlaceholderMapping.Title and 4 Contents - WhiteMIOPlaceholderMapping.10MIOPlaceholderMapping.Content Placeholder 9MIOPlaceholderMapping.14MIOPlaceholderMapping;Software AG_CombinedMIOPlaceholderMapping.Title and 4 Contents -Light-MIOPlaceholderMapping.14MIOPlaceholderMapping.Content Placeholder 24MIOPlaceholderMapping.24MIOPlaceholderMapping-Solace CoversMIOPlaceholderMapping.Title and 4 Contents - WhiteMIOPlaceholderMapping.10MIOPlaceholderMapping.Content Placeholder 9MIOPlaceholderMapping.17"/>
</p:tagLst>
</file>

<file path=ppt/tags/tag21.xml><?xml version="1.0" encoding="utf-8"?>
<p:tagLst xmlns:a="http://schemas.openxmlformats.org/drawingml/2006/main" xmlns:r="http://schemas.openxmlformats.org/officeDocument/2006/relationships" xmlns:p="http://schemas.openxmlformats.org/presentationml/2006/main">
  <p:tag name="MIO_USER_INPUT_REQUIRED" val="Activate Flight Mode (hide logos);"/>
  <p:tag name="MIO_USER_INPUT_OPTIONAL" val=" "/>
  <p:tag name="MIO_USER_INPUT_FIXED" val=" "/>
</p:tagLst>
</file>

<file path=ppt/tags/tag22.xml><?xml version="1.0" encoding="utf-8"?>
<p:tagLst xmlns:a="http://schemas.openxmlformats.org/drawingml/2006/main" xmlns:r="http://schemas.openxmlformats.org/officeDocument/2006/relationships" xmlns:p="http://schemas.openxmlformats.org/presentationml/2006/main">
  <p:tag name="MIO_PLACEHOLDER_MAPPING" val="Software AG_CombinedMIOPlaceholderMapping.2 Contents over Text -Light-MIOPlaceholderMapping.15MIOPlaceholderMapping.TitleMIOPlaceholderMapping.0MIOPlaceholderMapping-Solace CoversMIOPlaceholderMapping.2 picts 2 Contents - WhiteMIOPlaceholderMapping.11MIOPlaceholderMapping.Title 1MIOPlaceholderMapping.0MIOPlaceholderMapping;Software AG_CombinedMIOPlaceholderMapping.2 Contents over Text -Light-MIOPlaceholderMapping.15MIOPlaceholderMapping.MIO_CONVERT_SLIDES_SUBTITLEMIOPlaceholderMapping.1MIOPlaceholderMapping-Solace CoversMIOPlaceholderMapping.2 picts 2 Contents - WhiteMIOPlaceholderMapping.11MIOPlaceholderMapping.Subtitle 1MIOPlaceholderMapping.1MIOPlaceholderMapping;Software AG_CombinedMIOPlaceholderMapping.2 Contents over Text -Light-MIOPlaceholderMapping.15MIOPlaceholderMapping.Content Placeholder 21MIOPlaceholderMapping.21MIOPlaceholderMapping-Solace CoversMIOPlaceholderMapping.2 picts 2 Contents - WhiteMIOPlaceholderMapping.11MIOPlaceholderMapping.Content Placeholder 8MIOPlaceholderMapping.12MIOPlaceholderMapping;Software AG_CombinedMIOPlaceholderMapping.2 Contents over Text -Light-MIOPlaceholderMapping.15MIOPlaceholderMapping.Content Placeholder 22MIOPlaceholderMapping.22MIOPlaceholderMapping-Solace CoversMIOPlaceholderMapping.2 picts 2 Contents - WhiteMIOPlaceholderMapping.11MIOPlaceholderMapping.Content Placeholder 8MIOPlaceholderMapping.13MIOPlaceholderMapping;Software AG_CombinedMIOPlaceholderMapping.2 Contents over Text -Light-MIOPlaceholderMapping.15MIOPlaceholderMapping.Text Placeholder 11MIOPlaceholderMapping.11MIOPlaceholderMapping-Solace CoversMIOPlaceholderMapping.2 picts 2 Contents - WhiteMIOPlaceholderMapping.11MIOPlaceholderMapping.Content Placeholder 12MIOPlaceholderMapping.14MIOPlaceholderMapping;Software AG_CombinedMIOPlaceholderMapping.2 Contents over Text -Light-MIOPlaceholderMapping.15MIOPlaceholderMapping.Text Placeholder 12MIOPlaceholderMapping.12MIOPlaceholderMapping-Solace CoversMIOPlaceholderMapping.2 picts 2 Contents - WhiteMIOPlaceholderMapping.11MIOPlaceholderMapping.Content Placeholder 12MIOPlaceholderMapping.15"/>
</p:tagLst>
</file>

<file path=ppt/tags/tag23.xml><?xml version="1.0" encoding="utf-8"?>
<p:tagLst xmlns:a="http://schemas.openxmlformats.org/drawingml/2006/main" xmlns:r="http://schemas.openxmlformats.org/officeDocument/2006/relationships" xmlns:p="http://schemas.openxmlformats.org/presentationml/2006/main">
  <p:tag name="MIO_USER_INPUT_REQUIRED" val="Activate Flight Mode (hide logos);"/>
  <p:tag name="MIO_USER_INPUT_OPTIONAL" val=" "/>
  <p:tag name="MIO_USER_INPUT_FIXED" val=" "/>
</p:tagLst>
</file>

<file path=ppt/tags/tag24.xml><?xml version="1.0" encoding="utf-8"?>
<p:tagLst xmlns:a="http://schemas.openxmlformats.org/drawingml/2006/main" xmlns:r="http://schemas.openxmlformats.org/officeDocument/2006/relationships" xmlns:p="http://schemas.openxmlformats.org/presentationml/2006/main">
  <p:tag name="MIO_PLACEHOLDER_MAPPING" val="Software AG_CombinedMIOPlaceholderMapping.3 Contents over Text -Light-MIOPlaceholderMapping.16MIOPlaceholderMapping.TitleMIOPlaceholderMapping.0MIOPlaceholderMapping-Solace CoversMIOPlaceholderMapping.3 picts 3 Contents - WhiteMIOPlaceholderMapping.12MIOPlaceholderMapping.Title 1MIOPlaceholderMapping.0MIOPlaceholderMapping;Software AG_CombinedMIOPlaceholderMapping.3 Contents over Text -Light-MIOPlaceholderMapping.16MIOPlaceholderMapping.MIO_CONVERT_SLIDES_SUBTITLEMIOPlaceholderMapping.1MIOPlaceholderMapping-Solace CoversMIOPlaceholderMapping.3 picts 3 Contents - WhiteMIOPlaceholderMapping.12MIOPlaceholderMapping.Subtitle 1MIOPlaceholderMapping.1MIOPlaceholderMapping;Software AG_CombinedMIOPlaceholderMapping.3 Contents over Text -Light-MIOPlaceholderMapping.16MIOPlaceholderMapping.Content Placeholder 21MIOPlaceholderMapping.21MIOPlaceholderMapping-Solace CoversMIOPlaceholderMapping.3 picts 3 Contents - WhiteMIOPlaceholderMapping.12MIOPlaceholderMapping.Content Placeholder 8MIOPlaceholderMapping.12MIOPlaceholderMapping;Software AG_CombinedMIOPlaceholderMapping.3 Contents over Text -Light-MIOPlaceholderMapping.16MIOPlaceholderMapping.Content Placeholder 21MIOPlaceholderMapping.27MIOPlaceholderMapping-Solace CoversMIOPlaceholderMapping.3 picts 3 Contents - WhiteMIOPlaceholderMapping.12MIOPlaceholderMapping.Content Placeholder 8MIOPlaceholderMapping.13MIOPlaceholderMapping;Software AG_CombinedMIOPlaceholderMapping.3 Contents over Text -Light-MIOPlaceholderMapping.16MIOPlaceholderMapping.Content Placeholder 21MIOPlaceholderMapping.28MIOPlaceholderMapping-Solace CoversMIOPlaceholderMapping.3 picts 3 Contents - WhiteMIOPlaceholderMapping.12MIOPlaceholderMapping.Content Placeholder 8MIOPlaceholderMapping.16MIOPlaceholderMapping;Software AG_CombinedMIOPlaceholderMapping.3 Contents over Text -Light-MIOPlaceholderMapping.16MIOPlaceholderMapping.Text Placeholder 11MIOPlaceholderMapping.11MIOPlaceholderMapping-Solace CoversMIOPlaceholderMapping.3 picts 3 Contents - WhiteMIOPlaceholderMapping.12MIOPlaceholderMapping.Content Placeholder 12MIOPlaceholderMapping.14MIOPlaceholderMapping;Software AG_CombinedMIOPlaceholderMapping.3 Contents over Text -Light-MIOPlaceholderMapping.16MIOPlaceholderMapping.Text Placeholder 12MIOPlaceholderMapping.12MIOPlaceholderMapping-Solace CoversMIOPlaceholderMapping.3 picts 3 Contents - WhiteMIOPlaceholderMapping.12MIOPlaceholderMapping.Content Placeholder 12MIOPlaceholderMapping.15MIOPlaceholderMapping;Software AG_CombinedMIOPlaceholderMapping.3 Contents over Text -Light-MIOPlaceholderMapping.16MIOPlaceholderMapping.Text Placeholder 13MIOPlaceholderMapping.13MIOPlaceholderMapping-Solace CoversMIOPlaceholderMapping.3 picts 3 Contents - WhiteMIOPlaceholderMapping.12MIOPlaceholderMapping.Content Placeholder 12MIOPlaceholderMapping.17"/>
</p:tagLst>
</file>

<file path=ppt/tags/tag25.xml><?xml version="1.0" encoding="utf-8"?>
<p:tagLst xmlns:a="http://schemas.openxmlformats.org/drawingml/2006/main" xmlns:r="http://schemas.openxmlformats.org/officeDocument/2006/relationships" xmlns:p="http://schemas.openxmlformats.org/presentationml/2006/main">
  <p:tag name="MIO_USER_INPUT_REQUIRED" val="Activate Flight Mode (hide logos);"/>
  <p:tag name="MIO_USER_INPUT_OPTIONAL" val=" "/>
  <p:tag name="MIO_USER_INPUT_FIXED" val=" "/>
</p:tagLst>
</file>

<file path=ppt/tags/tag26.xml><?xml version="1.0" encoding="utf-8"?>
<p:tagLst xmlns:a="http://schemas.openxmlformats.org/drawingml/2006/main" xmlns:r="http://schemas.openxmlformats.org/officeDocument/2006/relationships" xmlns:p="http://schemas.openxmlformats.org/presentationml/2006/main">
  <p:tag name="MIO_PLACEHOLDER_MAPPING" val="Software AG_CombinedMIOPlaceholderMapping.4 Contents over Text -Light-MIOPlaceholderMapping.17MIOPlaceholderMapping.TitleMIOPlaceholderMapping.0MIOPlaceholderMapping-Solace CoversMIOPlaceholderMapping.4 picts 4 Contents - WhiteMIOPlaceholderMapping.13MIOPlaceholderMapping.Title 1MIOPlaceholderMapping.0MIOPlaceholderMapping;Software AG_CombinedMIOPlaceholderMapping.4 Contents over Text -Light-MIOPlaceholderMapping.17MIOPlaceholderMapping.MIO_CONVERT_SLIDES_SUBTITLEMIOPlaceholderMapping.1MIOPlaceholderMapping-Solace CoversMIOPlaceholderMapping.4 picts 4 Contents - WhiteMIOPlaceholderMapping.13MIOPlaceholderMapping.Subtitle 1MIOPlaceholderMapping.1MIOPlaceholderMapping;Software AG_CombinedMIOPlaceholderMapping.4 Contents over Text -Light-MIOPlaceholderMapping.17MIOPlaceholderMapping.Content Placeholder 21MIOPlaceholderMapping.21MIOPlaceholderMapping-Solace CoversMIOPlaceholderMapping.4 picts 4 Contents - WhiteMIOPlaceholderMapping.13MIOPlaceholderMapping.Content Placeholder 8MIOPlaceholderMapping.12MIOPlaceholderMapping;Software AG_CombinedMIOPlaceholderMapping.4 Contents over Text -Light-MIOPlaceholderMapping.17MIOPlaceholderMapping.Content Placeholder 22MIOPlaceholderMapping.22MIOPlaceholderMapping-Solace CoversMIOPlaceholderMapping.4 picts 4 Contents - WhiteMIOPlaceholderMapping.13MIOPlaceholderMapping.Content Placeholder 8MIOPlaceholderMapping.15MIOPlaceholderMapping;Software AG_CombinedMIOPlaceholderMapping.4 Contents over Text -Light-MIOPlaceholderMapping.17MIOPlaceholderMapping.Content Placeholder 23MIOPlaceholderMapping.23MIOPlaceholderMapping-Solace CoversMIOPlaceholderMapping.4 picts 4 Contents - WhiteMIOPlaceholderMapping.13MIOPlaceholderMapping.Content Placeholder 8MIOPlaceholderMapping.17MIOPlaceholderMapping;Software AG_CombinedMIOPlaceholderMapping.4 Contents over Text -Light-MIOPlaceholderMapping.17MIOPlaceholderMapping.Content Placeholder 23MIOPlaceholderMapping.28MIOPlaceholderMapping-Solace CoversMIOPlaceholderMapping.4 picts 4 Contents - WhiteMIOPlaceholderMapping.13MIOPlaceholderMapping.Content Placeholder 8MIOPlaceholderMapping.19MIOPlaceholderMapping;Software AG_CombinedMIOPlaceholderMapping.4 Contents over Text -Light-MIOPlaceholderMapping.17MIOPlaceholderMapping.Text Placeholder 11MIOPlaceholderMapping.11MIOPlaceholderMapping-Solace CoversMIOPlaceholderMapping.4 picts 4 Contents - WhiteMIOPlaceholderMapping.13MIOPlaceholderMapping.Content Placeholder 12MIOPlaceholderMapping.14MIOPlaceholderMapping;Software AG_CombinedMIOPlaceholderMapping.4 Contents over Text -Light-MIOPlaceholderMapping.17MIOPlaceholderMapping.Text Placeholder 12MIOPlaceholderMapping.12MIOPlaceholderMapping-Solace CoversMIOPlaceholderMapping.4 picts 4 Contents - WhiteMIOPlaceholderMapping.13MIOPlaceholderMapping.Content Placeholder 12MIOPlaceholderMapping.16MIOPlaceholderMapping;Software AG_CombinedMIOPlaceholderMapping.4 Contents over Text -Light-MIOPlaceholderMapping.17MIOPlaceholderMapping.Text Placeholder 13MIOPlaceholderMapping.13MIOPlaceholderMapping-Solace CoversMIOPlaceholderMapping.4 picts 4 Contents - WhiteMIOPlaceholderMapping.13MIOPlaceholderMapping.Content Placeholder 12MIOPlaceholderMapping.18MIOPlaceholderMapping;Software AG_CombinedMIOPlaceholderMapping.4 Contents over Text -Light-MIOPlaceholderMapping.17MIOPlaceholderMapping.Text Placeholder 14MIOPlaceholderMapping.14MIOPlaceholderMapping-Solace CoversMIOPlaceholderMapping.4 picts 4 Contents - WhiteMIOPlaceholderMapping.13MIOPlaceholderMapping.Content Placeholder 12MIOPlaceholderMapping.20"/>
</p:tagLst>
</file>

<file path=ppt/tags/tag27.xml><?xml version="1.0" encoding="utf-8"?>
<p:tagLst xmlns:a="http://schemas.openxmlformats.org/drawingml/2006/main" xmlns:r="http://schemas.openxmlformats.org/officeDocument/2006/relationships" xmlns:p="http://schemas.openxmlformats.org/presentationml/2006/main">
  <p:tag name="MIO_USER_INPUT_REQUIRED" val="Activate Flight Mode (hide logos);"/>
  <p:tag name="MIO_USER_INPUT_OPTIONAL" val=" "/>
  <p:tag name="MIO_USER_INPUT_FIXED" val=" "/>
</p:tagLst>
</file>

<file path=ppt/tags/tag28.xml><?xml version="1.0" encoding="utf-8"?>
<p:tagLst xmlns:a="http://schemas.openxmlformats.org/drawingml/2006/main" xmlns:r="http://schemas.openxmlformats.org/officeDocument/2006/relationships" xmlns:p="http://schemas.openxmlformats.org/presentationml/2006/main">
  <p:tag name="MIO_PLACEHOLDER_MAPPING" val="Software AG_CombinedMIOPlaceholderMapping.Full Pic -Dark-MIOPlaceholderMapping.34MIOPlaceholderMapping.Picture Placeholder 2MIOPlaceholderMapping.17MIOPlaceholderMapping-Solace CoversMIOPlaceholderMapping.Full Pict - WhiteMIOPlaceholderMapping.14MIOPlaceholderMapping.Picture Placeholder 31MIOPlaceholderMapping.31"/>
</p:tagLst>
</file>

<file path=ppt/tags/tag29.xml><?xml version="1.0" encoding="utf-8"?>
<p:tagLst xmlns:a="http://schemas.openxmlformats.org/drawingml/2006/main" xmlns:r="http://schemas.openxmlformats.org/officeDocument/2006/relationships" xmlns:p="http://schemas.openxmlformats.org/presentationml/2006/main">
  <p:tag name="MIO_USER_INPUT_REQUIRED" val="Activate Flight Mode (hide logos);"/>
  <p:tag name="MIO_USER_INPUT_OPTIONAL" val=" "/>
  <p:tag name="MIO_USER_INPUT_FIXED" val=" "/>
</p:tagLst>
</file>

<file path=ppt/tags/tag3.xml><?xml version="1.0" encoding="utf-8"?>
<p:tagLst xmlns:a="http://schemas.openxmlformats.org/drawingml/2006/main" xmlns:r="http://schemas.openxmlformats.org/officeDocument/2006/relationships" xmlns:p="http://schemas.openxmlformats.org/presentationml/2006/main">
  <p:tag name="MIO_USER_INPUT_REQUIRED" val="Activate Flight Mode (hide logos);"/>
  <p:tag name="MIO_USER_INPUT_OPTIONAL" val=" "/>
  <p:tag name="MIO_USER_INPUT_FIXED" val=" "/>
</p:tagLst>
</file>

<file path=ppt/tags/tag30.xml><?xml version="1.0" encoding="utf-8"?>
<p:tagLst xmlns:a="http://schemas.openxmlformats.org/drawingml/2006/main" xmlns:r="http://schemas.openxmlformats.org/officeDocument/2006/relationships" xmlns:p="http://schemas.openxmlformats.org/presentationml/2006/main">
  <p:tag name="MIO_USER_INPUT_REQUIRED" val="Activate Flight Mode (hide logos);"/>
  <p:tag name="MIO_USER_INPUT_OPTIONAL" val=" "/>
  <p:tag name="MIO_USER_INPUT_FIXED" val=" "/>
</p:tagLst>
</file>

<file path=ppt/tags/tag31.xml><?xml version="1.0" encoding="utf-8"?>
<p:tagLst xmlns:a="http://schemas.openxmlformats.org/drawingml/2006/main" xmlns:r="http://schemas.openxmlformats.org/officeDocument/2006/relationships" xmlns:p="http://schemas.openxmlformats.org/presentationml/2006/main">
  <p:tag name="MIO_PLACEHOLDER_MAPPING" val="Software AG_CombinedMIOPlaceholderMapping.Divider C -Light-MIOPlaceholderMapping.21MIOPlaceholderMapping.Title 1MIOPlaceholderMapping.0MIOPlaceholderMapping-Solace CoversMIOPlaceholderMapping.Divider - IvoryMIOPlaceholderMapping.16MIOPlaceholderMapping.Title 1MIOPlaceholderMapping.0"/>
</p:tagLst>
</file>

<file path=ppt/tags/tag32.xml><?xml version="1.0" encoding="utf-8"?>
<p:tagLst xmlns:a="http://schemas.openxmlformats.org/drawingml/2006/main" xmlns:r="http://schemas.openxmlformats.org/officeDocument/2006/relationships" xmlns:p="http://schemas.openxmlformats.org/presentationml/2006/main">
  <p:tag name="MIO_USER_INPUT_REQUIRED" val="Activate Flight Mode (hide logos);"/>
  <p:tag name="MIO_USER_INPUT_OPTIONAL" val=" "/>
  <p:tag name="MIO_USER_INPUT_FIXED" val=" "/>
</p:tagLst>
</file>

<file path=ppt/tags/tag33.xml><?xml version="1.0" encoding="utf-8"?>
<p:tagLst xmlns:a="http://schemas.openxmlformats.org/drawingml/2006/main" xmlns:r="http://schemas.openxmlformats.org/officeDocument/2006/relationships" xmlns:p="http://schemas.openxmlformats.org/presentationml/2006/main">
  <p:tag name="MIO_PLACEHOLDER_MAPPING" val="Software AG_CombinedMIOPlaceholderMapping.Title and Content -Dark-MIOPlaceholderMapping.26MIOPlaceholderMapping-Solace CoversMIOPlaceholderMapping.Title and Content - GreenMIOPlaceholderMapping.17"/>
</p:tagLst>
</file>

<file path=ppt/tags/tag34.xml><?xml version="1.0" encoding="utf-8"?>
<p:tagLst xmlns:a="http://schemas.openxmlformats.org/drawingml/2006/main" xmlns:r="http://schemas.openxmlformats.org/officeDocument/2006/relationships" xmlns:p="http://schemas.openxmlformats.org/presentationml/2006/main">
  <p:tag name="MIO_USER_INPUT_REQUIRED" val="Activate Flight Mode (hide logos);"/>
  <p:tag name="MIO_USER_INPUT_OPTIONAL" val=" "/>
  <p:tag name="MIO_USER_INPUT_FIXED" val=" "/>
</p:tagLst>
</file>

<file path=ppt/tags/tag35.xml><?xml version="1.0" encoding="utf-8"?>
<p:tagLst xmlns:a="http://schemas.openxmlformats.org/drawingml/2006/main" xmlns:r="http://schemas.openxmlformats.org/officeDocument/2006/relationships" xmlns:p="http://schemas.openxmlformats.org/presentationml/2006/main">
  <p:tag name="MIO_PLACEHOLDER_MAPPING" val="Software AG_CombinedMIOPlaceholderMapping.Title Only -Dark-MIOPlaceholderMapping.27MIOPlaceholderMapping.Title 1MIOPlaceholderMapping.0MIOPlaceholderMapping-Solace CoversMIOPlaceholderMapping.Title Only - GreenMIOPlaceholderMapping.18MIOPlaceholderMapping.Title 1MIOPlaceholderMapping.0MIOPlaceholderMapping;Software AG_CombinedMIOPlaceholderMapping.Title Only -Dark-MIOPlaceholderMapping.27MIOPlaceholderMapping.Subtitle 1MIOPlaceholderMapping.1MIOPlaceholderMapping-Solace CoversMIOPlaceholderMapping.Title Only - GreenMIOPlaceholderMapping.18MIOPlaceholderMapping.Subtitle 1MIOPlaceholderMapping.1"/>
</p:tagLst>
</file>

<file path=ppt/tags/tag36.xml><?xml version="1.0" encoding="utf-8"?>
<p:tagLst xmlns:a="http://schemas.openxmlformats.org/drawingml/2006/main" xmlns:r="http://schemas.openxmlformats.org/officeDocument/2006/relationships" xmlns:p="http://schemas.openxmlformats.org/presentationml/2006/main">
  <p:tag name="MIO_USER_INPUT_REQUIRED" val="Activate Flight Mode (hide logos);"/>
  <p:tag name="MIO_USER_INPUT_OPTIONAL" val=" "/>
  <p:tag name="MIO_USER_INPUT_FIXED" val=" "/>
</p:tagLst>
</file>

<file path=ppt/tags/tag37.xml><?xml version="1.0" encoding="utf-8"?>
<p:tagLst xmlns:a="http://schemas.openxmlformats.org/drawingml/2006/main" xmlns:r="http://schemas.openxmlformats.org/officeDocument/2006/relationships" xmlns:p="http://schemas.openxmlformats.org/presentationml/2006/main">
  <p:tag name="MIO_PLACEHOLDER_MAPPING" val="Software AG_CombinedMIOPlaceholderMapping.Blank -Dark-MIOPlaceholderMapping.35MIOPlaceholderMapping-Solace CoversMIOPlaceholderMapping.Blank - GreenMIOPlaceholderMapping.19"/>
</p:tagLst>
</file>

<file path=ppt/tags/tag38.xml><?xml version="1.0" encoding="utf-8"?>
<p:tagLst xmlns:a="http://schemas.openxmlformats.org/drawingml/2006/main" xmlns:r="http://schemas.openxmlformats.org/officeDocument/2006/relationships" xmlns:p="http://schemas.openxmlformats.org/presentationml/2006/main">
  <p:tag name="MIO_USER_INPUT_REQUIRED" val="Activate Flight Mode (hide logos);"/>
  <p:tag name="MIO_USER_INPUT_OPTIONAL" val=" "/>
  <p:tag name="MIO_USER_INPUT_FIXED" val=" "/>
</p:tagLst>
</file>

<file path=ppt/tags/tag39.xml><?xml version="1.0" encoding="utf-8"?>
<p:tagLst xmlns:a="http://schemas.openxmlformats.org/drawingml/2006/main" xmlns:r="http://schemas.openxmlformats.org/officeDocument/2006/relationships" xmlns:p="http://schemas.openxmlformats.org/presentationml/2006/main">
  <p:tag name="MIO_PLACEHOLDER_MAPPING" val="Software AG_CombinedMIOPlaceholderMapping.Comparison -Dark-MIOPlaceholderMapping.28MIOPlaceholderMapping.TitleMIOPlaceholderMapping.0MIOPlaceholderMapping-Solace CoversMIOPlaceholderMapping.Comparison - GreenMIOPlaceholderMapping.20MIOPlaceholderMapping.Title 1MIOPlaceholderMapping.0MIOPlaceholderMapping;Software AG_CombinedMIOPlaceholderMapping.Comparison -Dark-MIOPlaceholderMapping.28MIOPlaceholderMapping.Subtitle 1MIOPlaceholderMapping.1MIOPlaceholderMapping-Solace CoversMIOPlaceholderMapping.Comparison - GreenMIOPlaceholderMapping.20MIOPlaceholderMapping.Subtitle 1MIOPlaceholderMapping.1MIOPlaceholderMapping;Software AG_CombinedMIOPlaceholderMapping.Comparison -Dark-MIOPlaceholderMapping.28MIOPlaceholderMapping.Text Placeholder 11MIOPlaceholderMapping.11MIOPlaceholderMapping-Solace CoversMIOPlaceholderMapping.Comparison - GreenMIOPlaceholderMapping.20MIOPlaceholderMapping.Text Placeholder 5MIOPlaceholderMapping.12MIOPlaceholderMapping;Software AG_CombinedMIOPlaceholderMapping.Comparison -Dark-MIOPlaceholderMapping.28MIOPlaceholderMapping.Text Placeholder 12MIOPlaceholderMapping.12MIOPlaceholderMapping-Solace CoversMIOPlaceholderMapping.Comparison - GreenMIOPlaceholderMapping.20MIOPlaceholderMapping.Text Placeholder 5MIOPlaceholderMapping.13MIOPlaceholderMapping;Software AG_CombinedMIOPlaceholderMapping.Comparison -Dark-MIOPlaceholderMapping.28MIOPlaceholderMapping.Content Placeholder 21MIOPlaceholderMapping.21MIOPlaceholderMapping-Solace CoversMIOPlaceholderMapping.Comparison - GreenMIOPlaceholderMapping.20MIOPlaceholderMapping.Content Placeholder 10MIOPlaceholderMapping.14MIOPlaceholderMapping;Software AG_CombinedMIOPlaceholderMapping.Comparison -Dark-MIOPlaceholderMapping.28MIOPlaceholderMapping.Content Placeholder 22MIOPlaceholderMapping.22MIOPlaceholderMapping-Solace CoversMIOPlaceholderMapping.Comparison - GreenMIOPlaceholderMapping.20MIOPlaceholderMapping.Content Placeholder 10MIOPlaceholderMapping.15"/>
</p:tagLst>
</file>

<file path=ppt/tags/tag4.xml><?xml version="1.0" encoding="utf-8"?>
<p:tagLst xmlns:a="http://schemas.openxmlformats.org/drawingml/2006/main" xmlns:r="http://schemas.openxmlformats.org/officeDocument/2006/relationships" xmlns:p="http://schemas.openxmlformats.org/presentationml/2006/main">
  <p:tag name="MIO_PLACEHOLDER_MAPPING" val="Software AG_CombinedMIOPlaceholderMapping.Title Slide -Light-MIOPlaceholderMapping.1MIOPlaceholderMapping.TitleMIOPlaceholderMapping.0MIOPlaceholderMapping-Solace CoversMIOPlaceholderMapping.Cover 1 - GreenMIOPlaceholderMapping.1MIOPlaceholderMapping.Title 1MIOPlaceholderMapping.0MIOPlaceholderMapping;Software AG_CombinedMIOPlaceholderMapping.Title Slide -Light-MIOPlaceholderMapping.1MIOPlaceholderMapping.MIO_CONVERT_SLIDES_SUBTITLEMIOPlaceholderMapping.1MIOPlaceholderMapping-Solace CoversMIOPlaceholderMapping.Cover 1 - GreenMIOPlaceholderMapping.1MIOPlaceholderMapping.Subtitle 2MIOPlaceholderMapping.1MIOPlaceholderMapping;Software AG_CombinedMIOPlaceholderMapping.Title Slide -Light-MIOPlaceholderMapping.1MIOPlaceholderMapping.Text Placeholder 11MIOPlaceholderMapping.11MIOPlaceholderMapping-Solace CoversMIOPlaceholderMapping.Cover 1 - GreenMIOPlaceholderMapping.1MIOPlaceholderMapping.Text Placeholder 9MIOPlaceholderMapping.10MIOPlaceholderMapping;Software AG_CombinedMIOPlaceholderMapping.Title Slide -Dark-MIOPlaceholderMapping.2MIOPlaceholderMapping.TitleMIOPlaceholderMapping.0MIOPlaceholderMapping-Solace CoversMIOPlaceholderMapping.Cover 1 - GreenMIOPlaceholderMapping.1MIOPlaceholderMapping.Title 1MIOPlaceholderMapping.0MIOPlaceholderMapping;Software AG_CombinedMIOPlaceholderMapping.Title Slide -Dark-MIOPlaceholderMapping.2MIOPlaceholderMapping.MIO_CONVERT_SLIDES_SUBTITLEMIOPlaceholderMapping.1MIOPlaceholderMapping-Solace CoversMIOPlaceholderMapping.Cover 1 - GreenMIOPlaceholderMapping.1MIOPlaceholderMapping.Subtitle 2MIOPlaceholderMapping.1MIOPlaceholderMapping;Software AG_CombinedMIOPlaceholderMapping.Title Slide -Dark-MIOPlaceholderMapping.2MIOPlaceholderMapping.Text Placeholder 11MIOPlaceholderMapping.11MIOPlaceholderMapping-Solace CoversMIOPlaceholderMapping.Cover 1 - GreenMIOPlaceholderMapping.1MIOPlaceholderMapping.Text Placeholder 9MIOPlaceholderMapping.10MIOPlaceholderMapping;Software AG_CombinedMIOPlaceholderMapping.Cover slide -Dark-MIOPlaceholderMapping.3MIOPlaceholderMapping.Titel 1MIOPlaceholderMapping.0MIOPlaceholderMapping-Solace CoversMIOPlaceholderMapping.Cover 1 - GreenMIOPlaceholderMapping.1MIOPlaceholderMapping.Title 1MIOPlaceholderMapping.0MIOPlaceholderMapping;Software AG_CombinedMIOPlaceholderMapping.Cover slide -Dark-MIOPlaceholderMapping.3MIOPlaceholderMapping.MIO_CONVERT_SLIDES_SUBTITLEMIOPlaceholderMapping.1MIOPlaceholderMapping-Solace CoversMIOPlaceholderMapping.Cover 1 - GreenMIOPlaceholderMapping.1MIOPlaceholderMapping.Subtitle 2MIOPlaceholderMapping.1MIOPlaceholderMapping;Software AG_CombinedMIOPlaceholderMapping.Cover slide -Dark-MIOPlaceholderMapping.3MIOPlaceholderMapping.Textplatzhalter 8MIOPlaceholderMapping.37MIOPlaceholderMapping-Solace CoversMIOPlaceholderMapping.Cover 1 - GreenMIOPlaceholderMapping.1MIOPlaceholderMapping.Text Placeholder 9MIOPlaceholderMapping.10"/>
</p:tagLst>
</file>

<file path=ppt/tags/tag40.xml><?xml version="1.0" encoding="utf-8"?>
<p:tagLst xmlns:a="http://schemas.openxmlformats.org/drawingml/2006/main" xmlns:r="http://schemas.openxmlformats.org/officeDocument/2006/relationships" xmlns:p="http://schemas.openxmlformats.org/presentationml/2006/main">
  <p:tag name="MIO_USER_INPUT_REQUIRED" val="Activate Flight Mode (hide logos);"/>
  <p:tag name="MIO_USER_INPUT_OPTIONAL" val=" "/>
  <p:tag name="MIO_USER_INPUT_FIXED" val=" "/>
</p:tagLst>
</file>

<file path=ppt/tags/tag41.xml><?xml version="1.0" encoding="utf-8"?>
<p:tagLst xmlns:a="http://schemas.openxmlformats.org/drawingml/2006/main" xmlns:r="http://schemas.openxmlformats.org/officeDocument/2006/relationships" xmlns:p="http://schemas.openxmlformats.org/presentationml/2006/main">
  <p:tag name="MIO_PLACEHOLDER_MAPPING" val="Software AG_CombinedMIOPlaceholderMapping.Pic over 3 Contents -Dark-MIOPlaceholderMapping.29MIOPlaceholderMapping.Picture Placeholder 31MIOPlaceholderMapping.31MIOPlaceholderMapping-Solace CoversMIOPlaceholderMapping.1 Pict 3 Contents - GreenMIOPlaceholderMapping.21MIOPlaceholderMapping.Picture Placeholder 5MIOPlaceholderMapping.12MIOPlaceholderMapping;Software AG_CombinedMIOPlaceholderMapping.Pic over 3 Contents -Dark-MIOPlaceholderMapping.29MIOPlaceholderMapping.Content Placeholder 21MIOPlaceholderMapping.21MIOPlaceholderMapping-Solace CoversMIOPlaceholderMapping.1 Pict 3 Contents - GreenMIOPlaceholderMapping.21MIOPlaceholderMapping.Content Placeholder 11MIOPlaceholderMapping.16MIOPlaceholderMapping;Software AG_CombinedMIOPlaceholderMapping.Pic over 3 Contents -Dark-MIOPlaceholderMapping.29MIOPlaceholderMapping.Content Placeholder 22MIOPlaceholderMapping.22MIOPlaceholderMapping-Solace CoversMIOPlaceholderMapping.1 Pict 3 Contents - GreenMIOPlaceholderMapping.21MIOPlaceholderMapping.Content Placeholder 11MIOPlaceholderMapping.17MIOPlaceholderMapping;Software AG_CombinedMIOPlaceholderMapping.Pic over 3 Contents -Dark-MIOPlaceholderMapping.29MIOPlaceholderMapping.Content Placeholder 23MIOPlaceholderMapping.23MIOPlaceholderMapping-Solace CoversMIOPlaceholderMapping.1 Pict 3 Contents - GreenMIOPlaceholderMapping.21MIOPlaceholderMapping.Content Placeholder 11MIOPlaceholderMapping.18MIOPlaceholderMapping;Software AG_CombinedMIOPlaceholderMapping.Pic over 3 Contents -Dark-MIOPlaceholderMapping.29MIOPlaceholderMapping.Text Placeholder 11MIOPlaceholderMapping.11MIOPlaceholderMapping-Solace CoversMIOPlaceholderMapping.1 Pict 3 Contents - GreenMIOPlaceholderMapping.21MIOPlaceholderMapping.Text Placeholder 7MIOPlaceholderMapping.13MIOPlaceholderMapping;Software AG_CombinedMIOPlaceholderMapping.Pic over 3 Contents -Dark-MIOPlaceholderMapping.29MIOPlaceholderMapping.Text Placeholder 12MIOPlaceholderMapping.12MIOPlaceholderMapping-Solace CoversMIOPlaceholderMapping.1 Pict 3 Contents - GreenMIOPlaceholderMapping.21MIOPlaceholderMapping.Text Placeholder 7MIOPlaceholderMapping.14MIOPlaceholderMapping;Software AG_CombinedMIOPlaceholderMapping.Pic over 3 Contents -Dark-MIOPlaceholderMapping.29MIOPlaceholderMapping.Text Placeholder 13MIOPlaceholderMapping.13MIOPlaceholderMapping-Solace CoversMIOPlaceholderMapping.1 Pict 3 Contents - GreenMIOPlaceholderMapping.21MIOPlaceholderMapping.Text Placeholder 7MIOPlaceholderMapping.15"/>
</p:tagLst>
</file>

<file path=ppt/tags/tag42.xml><?xml version="1.0" encoding="utf-8"?>
<p:tagLst xmlns:a="http://schemas.openxmlformats.org/drawingml/2006/main" xmlns:r="http://schemas.openxmlformats.org/officeDocument/2006/relationships" xmlns:p="http://schemas.openxmlformats.org/presentationml/2006/main">
  <p:tag name="MIO_USER_INPUT_REQUIRED" val="Activate Flight Mode (hide logos);"/>
  <p:tag name="MIO_USER_INPUT_OPTIONAL" val=" "/>
  <p:tag name="MIO_USER_INPUT_FIXED" val=" "/>
</p:tagLst>
</file>

<file path=ppt/tags/tag43.xml><?xml version="1.0" encoding="utf-8"?>
<p:tagLst xmlns:a="http://schemas.openxmlformats.org/drawingml/2006/main" xmlns:r="http://schemas.openxmlformats.org/officeDocument/2006/relationships" xmlns:p="http://schemas.openxmlformats.org/presentationml/2006/main">
  <p:tag name="MIO_USER_INPUT_REQUIRED" val="Activate Flight Mode (hide logos);"/>
  <p:tag name="MIO_USER_INPUT_OPTIONAL" val=" "/>
  <p:tag name="MIO_USER_INPUT_FIXED" val=" "/>
</p:tagLst>
</file>

<file path=ppt/tags/tag44.xml><?xml version="1.0" encoding="utf-8"?>
<p:tagLst xmlns:a="http://schemas.openxmlformats.org/drawingml/2006/main" xmlns:r="http://schemas.openxmlformats.org/officeDocument/2006/relationships" xmlns:p="http://schemas.openxmlformats.org/presentationml/2006/main">
  <p:tag name="MIO_USER_INPUT_REQUIRED" val="Activate Flight Mode (hide logos);"/>
  <p:tag name="MIO_USER_INPUT_OPTIONAL" val=" "/>
  <p:tag name="MIO_USER_INPUT_FIXED" val=" "/>
</p:tagLst>
</file>

<file path=ppt/tags/tag45.xml><?xml version="1.0" encoding="utf-8"?>
<p:tagLst xmlns:a="http://schemas.openxmlformats.org/drawingml/2006/main" xmlns:r="http://schemas.openxmlformats.org/officeDocument/2006/relationships" xmlns:p="http://schemas.openxmlformats.org/presentationml/2006/main">
  <p:tag name="MIO_PLACEHOLDER_MAPPING" val="Software AG_CombinedMIOPlaceholderMapping.Title and 4 Contents -Dark-MIOPlaceholderMapping.30MIOPlaceholderMapping.Title 1MIOPlaceholderMapping.0MIOPlaceholderMapping-Solace CoversMIOPlaceholderMapping.Title and 4 Contents - GreenMIOPlaceholderMapping.24MIOPlaceholderMapping.Title 1MIOPlaceholderMapping.0MIOPlaceholderMapping;Software AG_CombinedMIOPlaceholderMapping.Title and 4 Contents -Dark-MIOPlaceholderMapping.30MIOPlaceholderMapping.Subtitle 1MIOPlaceholderMapping.1MIOPlaceholderMapping-Solace CoversMIOPlaceholderMapping.Title and 4 Contents - GreenMIOPlaceholderMapping.24MIOPlaceholderMapping.Subtitle 1MIOPlaceholderMapping.1MIOPlaceholderMapping;Software AG_CombinedMIOPlaceholderMapping.Title and 4 Contents -Dark-MIOPlaceholderMapping.30MIOPlaceholderMapping.Content Placeholder 21MIOPlaceholderMapping.21MIOPlaceholderMapping-Solace CoversMIOPlaceholderMapping.Title and 4 Contents - GreenMIOPlaceholderMapping.24MIOPlaceholderMapping.Content Placeholder 5MIOPlaceholderMapping.12MIOPlaceholderMapping;Software AG_CombinedMIOPlaceholderMapping.Title and 4 Contents -Dark-MIOPlaceholderMapping.30MIOPlaceholderMapping.Content Placeholder 22MIOPlaceholderMapping.22MIOPlaceholderMapping-Solace CoversMIOPlaceholderMapping.Title and 4 Contents - GreenMIOPlaceholderMapping.24MIOPlaceholderMapping.Content Placeholder 7MIOPlaceholderMapping.13MIOPlaceholderMapping;Software AG_CombinedMIOPlaceholderMapping.Title and 4 Contents -Dark-MIOPlaceholderMapping.30MIOPlaceholderMapping.Content Placeholder 23MIOPlaceholderMapping.23MIOPlaceholderMapping-Solace CoversMIOPlaceholderMapping.Title and 4 Contents - GreenMIOPlaceholderMapping.24MIOPlaceholderMapping.Content Placeholder 9MIOPlaceholderMapping.14MIOPlaceholderMapping;Software AG_CombinedMIOPlaceholderMapping.Title and 4 Contents -Dark-MIOPlaceholderMapping.30MIOPlaceholderMapping.Content Placeholder 24MIOPlaceholderMapping.24MIOPlaceholderMapping-Solace CoversMIOPlaceholderMapping.Title and 4 Contents - GreenMIOPlaceholderMapping.24MIOPlaceholderMapping.Content Placeholder 9MIOPlaceholderMapping.17"/>
</p:tagLst>
</file>

<file path=ppt/tags/tag46.xml><?xml version="1.0" encoding="utf-8"?>
<p:tagLst xmlns:a="http://schemas.openxmlformats.org/drawingml/2006/main" xmlns:r="http://schemas.openxmlformats.org/officeDocument/2006/relationships" xmlns:p="http://schemas.openxmlformats.org/presentationml/2006/main">
  <p:tag name="MIO_USER_INPUT_REQUIRED" val="Activate Flight Mode (hide logos);"/>
  <p:tag name="MIO_USER_INPUT_OPTIONAL" val=" "/>
  <p:tag name="MIO_USER_INPUT_FIXED" val=" "/>
</p:tagLst>
</file>

<file path=ppt/tags/tag47.xml><?xml version="1.0" encoding="utf-8"?>
<p:tagLst xmlns:a="http://schemas.openxmlformats.org/drawingml/2006/main" xmlns:r="http://schemas.openxmlformats.org/officeDocument/2006/relationships" xmlns:p="http://schemas.openxmlformats.org/presentationml/2006/main">
  <p:tag name="MIO_PLACEHOLDER_MAPPING" val="Software AG_CombinedMIOPlaceholderMapping.2 Contents over Text -Dark-MIOPlaceholderMapping.31MIOPlaceholderMapping.Content Placeholder 21MIOPlaceholderMapping.21MIOPlaceholderMapping-Solace CoversMIOPlaceholderMapping.2 picts 2 contents - GreenMIOPlaceholderMapping.25MIOPlaceholderMapping.Content Placeholder 8MIOPlaceholderMapping.12MIOPlaceholderMapping;Software AG_CombinedMIOPlaceholderMapping.2 Contents over Text -Dark-MIOPlaceholderMapping.31MIOPlaceholderMapping.Content Placeholder 21MIOPlaceholderMapping.26MIOPlaceholderMapping-Solace CoversMIOPlaceholderMapping.2 picts 2 contents - GreenMIOPlaceholderMapping.25MIOPlaceholderMapping.Content Placeholder 8MIOPlaceholderMapping.13MIOPlaceholderMapping;Software AG_CombinedMIOPlaceholderMapping.2 Contents over Text -Dark-MIOPlaceholderMapping.31MIOPlaceholderMapping.Text Placeholder 11MIOPlaceholderMapping.11MIOPlaceholderMapping-Solace CoversMIOPlaceholderMapping.2 picts 2 contents - GreenMIOPlaceholderMapping.25MIOPlaceholderMapping.Content Placeholder 12MIOPlaceholderMapping.14MIOPlaceholderMapping;Software AG_CombinedMIOPlaceholderMapping.2 Contents over Text -Dark-MIOPlaceholderMapping.31MIOPlaceholderMapping.Text Placeholder 12MIOPlaceholderMapping.12MIOPlaceholderMapping-Solace CoversMIOPlaceholderMapping.2 picts 2 contents - GreenMIOPlaceholderMapping.25MIOPlaceholderMapping.Content Placeholder 12MIOPlaceholderMapping.15"/>
</p:tagLst>
</file>

<file path=ppt/tags/tag48.xml><?xml version="1.0" encoding="utf-8"?>
<p:tagLst xmlns:a="http://schemas.openxmlformats.org/drawingml/2006/main" xmlns:r="http://schemas.openxmlformats.org/officeDocument/2006/relationships" xmlns:p="http://schemas.openxmlformats.org/presentationml/2006/main">
  <p:tag name="MIO_USER_INPUT_REQUIRED" val="Activate Flight Mode (hide logos);"/>
  <p:tag name="MIO_USER_INPUT_OPTIONAL" val=" "/>
  <p:tag name="MIO_USER_INPUT_FIXED" val=" "/>
</p:tagLst>
</file>

<file path=ppt/tags/tag49.xml><?xml version="1.0" encoding="utf-8"?>
<p:tagLst xmlns:a="http://schemas.openxmlformats.org/drawingml/2006/main" xmlns:r="http://schemas.openxmlformats.org/officeDocument/2006/relationships" xmlns:p="http://schemas.openxmlformats.org/presentationml/2006/main">
  <p:tag name="MIO_PLACEHOLDER_MAPPING" val="Software AG_CombinedMIOPlaceholderMapping.3 Contents over Text -Dark-MIOPlaceholderMapping.32MIOPlaceholderMapping.Content Placeholder 21MIOPlaceholderMapping.21MIOPlaceholderMapping-Solace CoversMIOPlaceholderMapping.3 picts 3 contents - GreenMIOPlaceholderMapping.26MIOPlaceholderMapping.Content Placeholder 8MIOPlaceholderMapping.12MIOPlaceholderMapping;Software AG_CombinedMIOPlaceholderMapping.3 Contents over Text -Dark-MIOPlaceholderMapping.32MIOPlaceholderMapping.Content Placeholder 22MIOPlaceholderMapping.22MIOPlaceholderMapping-Solace CoversMIOPlaceholderMapping.3 picts 3 contents - GreenMIOPlaceholderMapping.26MIOPlaceholderMapping.Content Placeholder 8MIOPlaceholderMapping.13MIOPlaceholderMapping;Software AG_CombinedMIOPlaceholderMapping.3 Contents over Text -Dark-MIOPlaceholderMapping.32MIOPlaceholderMapping.Content Placeholder 23MIOPlaceholderMapping.23MIOPlaceholderMapping-Solace CoversMIOPlaceholderMapping.3 picts 3 contents - GreenMIOPlaceholderMapping.26MIOPlaceholderMapping.Content Placeholder 8MIOPlaceholderMapping.16MIOPlaceholderMapping;Software AG_CombinedMIOPlaceholderMapping.3 Contents over Text -Dark-MIOPlaceholderMapping.32MIOPlaceholderMapping.Text Placeholder 11MIOPlaceholderMapping.11MIOPlaceholderMapping-Solace CoversMIOPlaceholderMapping.3 picts 3 contents - GreenMIOPlaceholderMapping.26MIOPlaceholderMapping.Content Placeholder 12MIOPlaceholderMapping.14MIOPlaceholderMapping;Software AG_CombinedMIOPlaceholderMapping.3 Contents over Text -Dark-MIOPlaceholderMapping.32MIOPlaceholderMapping.Text Placeholder 12MIOPlaceholderMapping.12MIOPlaceholderMapping-Solace CoversMIOPlaceholderMapping.3 picts 3 contents - GreenMIOPlaceholderMapping.26MIOPlaceholderMapping.Content Placeholder 12MIOPlaceholderMapping.15MIOPlaceholderMapping;Software AG_CombinedMIOPlaceholderMapping.3 Contents over Text -Dark-MIOPlaceholderMapping.32MIOPlaceholderMapping.Text Placeholder 13MIOPlaceholderMapping.13MIOPlaceholderMapping-Solace CoversMIOPlaceholderMapping.3 picts 3 contents - GreenMIOPlaceholderMapping.26MIOPlaceholderMapping.Content Placeholder 12MIOPlaceholderMapping.17"/>
</p:tagLst>
</file>

<file path=ppt/tags/tag5.xml><?xml version="1.0" encoding="utf-8"?>
<p:tagLst xmlns:a="http://schemas.openxmlformats.org/drawingml/2006/main" xmlns:r="http://schemas.openxmlformats.org/officeDocument/2006/relationships" xmlns:p="http://schemas.openxmlformats.org/presentationml/2006/main">
  <p:tag name="MIO_USER_INPUT_REQUIRED" val="Activate Flight Mode (hide logos);"/>
  <p:tag name="MIO_USER_INPUT_OPTIONAL" val=" "/>
  <p:tag name="MIO_USER_INPUT_FIXED" val=" "/>
</p:tagLst>
</file>

<file path=ppt/tags/tag50.xml><?xml version="1.0" encoding="utf-8"?>
<p:tagLst xmlns:a="http://schemas.openxmlformats.org/drawingml/2006/main" xmlns:r="http://schemas.openxmlformats.org/officeDocument/2006/relationships" xmlns:p="http://schemas.openxmlformats.org/presentationml/2006/main">
  <p:tag name="MIO_USER_INPUT_REQUIRED" val="Activate Flight Mode (hide logos);"/>
  <p:tag name="MIO_USER_INPUT_OPTIONAL" val=" "/>
  <p:tag name="MIO_USER_INPUT_FIXED" val=" "/>
</p:tagLst>
</file>

<file path=ppt/tags/tag51.xml><?xml version="1.0" encoding="utf-8"?>
<p:tagLst xmlns:a="http://schemas.openxmlformats.org/drawingml/2006/main" xmlns:r="http://schemas.openxmlformats.org/officeDocument/2006/relationships" xmlns:p="http://schemas.openxmlformats.org/presentationml/2006/main">
  <p:tag name="MIO_PLACEHOLDER_MAPPING" val="Software AG_CombinedMIOPlaceholderMapping.4 Contents over Text -Dark-MIOPlaceholderMapping.33MIOPlaceholderMapping.Content Placeholder 21MIOPlaceholderMapping.21MIOPlaceholderMapping-Solace CoversMIOPlaceholderMapping.4 picts 4 Contents - GreenMIOPlaceholderMapping.27MIOPlaceholderMapping.Content Placeholder 8MIOPlaceholderMapping.12MIOPlaceholderMapping;Software AG_CombinedMIOPlaceholderMapping.4 Contents over Text -Dark-MIOPlaceholderMapping.33MIOPlaceholderMapping.Content Placeholder 22MIOPlaceholderMapping.22MIOPlaceholderMapping-Solace CoversMIOPlaceholderMapping.4 picts 4 Contents - GreenMIOPlaceholderMapping.27MIOPlaceholderMapping.Content Placeholder 8MIOPlaceholderMapping.15MIOPlaceholderMapping;Software AG_CombinedMIOPlaceholderMapping.4 Contents over Text -Dark-MIOPlaceholderMapping.33MIOPlaceholderMapping.Content Placeholder 22MIOPlaceholderMapping.29MIOPlaceholderMapping-Solace CoversMIOPlaceholderMapping.4 picts 4 Contents - GreenMIOPlaceholderMapping.27MIOPlaceholderMapping.Content Placeholder 8MIOPlaceholderMapping.17MIOPlaceholderMapping;Software AG_CombinedMIOPlaceholderMapping.4 Contents over Text -Dark-MIOPlaceholderMapping.33MIOPlaceholderMapping.Content Placeholder 22MIOPlaceholderMapping.28MIOPlaceholderMapping-Solace CoversMIOPlaceholderMapping.4 picts 4 Contents - GreenMIOPlaceholderMapping.27MIOPlaceholderMapping.Content Placeholder 8MIOPlaceholderMapping.19MIOPlaceholderMapping;Software AG_CombinedMIOPlaceholderMapping.4 Contents over Text -Dark-MIOPlaceholderMapping.33MIOPlaceholderMapping.Text Placeholder 11MIOPlaceholderMapping.11MIOPlaceholderMapping-Solace CoversMIOPlaceholderMapping.4 picts 4 Contents - GreenMIOPlaceholderMapping.27MIOPlaceholderMapping.Content Placeholder 12MIOPlaceholderMapping.14MIOPlaceholderMapping;Software AG_CombinedMIOPlaceholderMapping.4 Contents over Text -Dark-MIOPlaceholderMapping.33MIOPlaceholderMapping.Text Placeholder 12MIOPlaceholderMapping.12MIOPlaceholderMapping-Solace CoversMIOPlaceholderMapping.4 picts 4 Contents - GreenMIOPlaceholderMapping.27MIOPlaceholderMapping.Content Placeholder 12MIOPlaceholderMapping.16MIOPlaceholderMapping;Software AG_CombinedMIOPlaceholderMapping.4 Contents over Text -Dark-MIOPlaceholderMapping.33MIOPlaceholderMapping.Text Placeholder 13MIOPlaceholderMapping.13MIOPlaceholderMapping-Solace CoversMIOPlaceholderMapping.4 picts 4 Contents - GreenMIOPlaceholderMapping.27MIOPlaceholderMapping.Content Placeholder 12MIOPlaceholderMapping.18MIOPlaceholderMapping;Software AG_CombinedMIOPlaceholderMapping.4 Contents over Text -Dark-MIOPlaceholderMapping.33MIOPlaceholderMapping.Text Placeholder 14MIOPlaceholderMapping.14MIOPlaceholderMapping-Solace CoversMIOPlaceholderMapping.4 picts 4 Contents - GreenMIOPlaceholderMapping.27MIOPlaceholderMapping.Content Placeholder 12MIOPlaceholderMapping.20"/>
</p:tagLst>
</file>

<file path=ppt/tags/tag52.xml><?xml version="1.0" encoding="utf-8"?>
<p:tagLst xmlns:a="http://schemas.openxmlformats.org/drawingml/2006/main" xmlns:r="http://schemas.openxmlformats.org/officeDocument/2006/relationships" xmlns:p="http://schemas.openxmlformats.org/presentationml/2006/main">
  <p:tag name="MIO_USER_INPUT_REQUIRED" val="Activate Flight Mode (hide logos);"/>
  <p:tag name="MIO_USER_INPUT_OPTIONAL" val=" "/>
  <p:tag name="MIO_USER_INPUT_FIXED" val=" "/>
</p:tagLst>
</file>

<file path=ppt/tags/tag53.xml><?xml version="1.0" encoding="utf-8"?>
<p:tagLst xmlns:a="http://schemas.openxmlformats.org/drawingml/2006/main" xmlns:r="http://schemas.openxmlformats.org/officeDocument/2006/relationships" xmlns:p="http://schemas.openxmlformats.org/presentationml/2006/main">
  <p:tag name="MIO_USER_INPUT_REQUIRED" val="Activate Flight Mode (hide logos);"/>
  <p:tag name="MIO_USER_INPUT_OPTIONAL" val=" "/>
  <p:tag name="MIO_USER_INPUT_FIXED" val=" "/>
</p:tagLst>
</file>

<file path=ppt/tags/tag54.xml><?xml version="1.0" encoding="utf-8"?>
<p:tagLst xmlns:a="http://schemas.openxmlformats.org/drawingml/2006/main" xmlns:r="http://schemas.openxmlformats.org/officeDocument/2006/relationships" xmlns:p="http://schemas.openxmlformats.org/presentationml/2006/main">
  <p:tag name="MIO_PLACEHOLDER_MAPPING" val="Software AG_CombinedMIOPlaceholderMapping.Closing Slide -Light-MIOPlaceholderMapping.25MIOPlaceholderMapping-Solace CoversMIOPlaceholderMapping.Closing slideMIOPlaceholderMapping.29"/>
</p:tagLst>
</file>

<file path=ppt/tags/tag55.xml><?xml version="1.0" encoding="utf-8"?>
<p:tagLst xmlns:a="http://schemas.openxmlformats.org/drawingml/2006/main" xmlns:r="http://schemas.openxmlformats.org/officeDocument/2006/relationships" xmlns:p="http://schemas.openxmlformats.org/presentationml/2006/main">
  <p:tag name="MIO_SKIP_CDCHECK" val="True"/>
  <p:tag name="MIO_USER_INPUT_REQUIRED" val="Grid Support;"/>
  <p:tag name="MIO_USER_INPUT_OPTIONAL" val=" "/>
  <p:tag name="MIO_USER_INPUT_FIXED" val=" "/>
</p:tagLst>
</file>

<file path=ppt/tags/tag56.xml><?xml version="1.0" encoding="utf-8"?>
<p:tagLst xmlns:a="http://schemas.openxmlformats.org/drawingml/2006/main" xmlns:r="http://schemas.openxmlformats.org/officeDocument/2006/relationships" xmlns:p="http://schemas.openxmlformats.org/presentationml/2006/main">
  <p:tag name="MIO_PLACEHOLDER_MAPPING" val="Software AGMIOPlaceholderMapping.Title OnlyMIOPlaceholderMapping.11MIOPlaceholderMapping-Software AGMIOPlaceholderMapping.Title OnlyMIOPlaceholderMapping.8"/>
</p:tagLst>
</file>

<file path=ppt/tags/tag57.xml><?xml version="1.0" encoding="utf-8"?>
<p:tagLst xmlns:a="http://schemas.openxmlformats.org/drawingml/2006/main" xmlns:r="http://schemas.openxmlformats.org/officeDocument/2006/relationships" xmlns:p="http://schemas.openxmlformats.org/presentationml/2006/main">
  <p:tag name="MIO_USER_INPUT_REQUIRED" val="Activate Flight Mode (hide logos);"/>
  <p:tag name="MIO_USER_INPUT_OPTIONAL" val=" "/>
  <p:tag name="MIO_USER_INPUT_FIXED" val=" "/>
</p:tagLst>
</file>

<file path=ppt/tags/tag58.xml><?xml version="1.0" encoding="utf-8"?>
<p:tagLst xmlns:a="http://schemas.openxmlformats.org/drawingml/2006/main" xmlns:r="http://schemas.openxmlformats.org/officeDocument/2006/relationships" xmlns:p="http://schemas.openxmlformats.org/presentationml/2006/main">
  <p:tag name="MIO_SKIP_CDCHECK" val="True"/>
  <p:tag name="MIO_USER_INPUT_REQUIRED" val="Grid Support;"/>
  <p:tag name="MIO_USER_INPUT_OPTIONAL" val=" "/>
  <p:tag name="MIO_USER_INPUT_FIXED" val=" "/>
</p:tagLst>
</file>

<file path=ppt/tags/tag59.xml><?xml version="1.0" encoding="utf-8"?>
<p:tagLst xmlns:a="http://schemas.openxmlformats.org/drawingml/2006/main" xmlns:r="http://schemas.openxmlformats.org/officeDocument/2006/relationships" xmlns:p="http://schemas.openxmlformats.org/presentationml/2006/main">
  <p:tag name="MIO_USER_INPUT_REQUIRED" val="Activate Flight Mode (hide logos);"/>
  <p:tag name="MIO_USER_INPUT_OPTIONAL" val=" "/>
  <p:tag name="MIO_USER_INPUT_FIXED" val=" "/>
</p:tagLst>
</file>

<file path=ppt/tags/tag6.xml><?xml version="1.0" encoding="utf-8"?>
<p:tagLst xmlns:a="http://schemas.openxmlformats.org/drawingml/2006/main" xmlns:r="http://schemas.openxmlformats.org/officeDocument/2006/relationships" xmlns:p="http://schemas.openxmlformats.org/presentationml/2006/main">
  <p:tag name="MIO_PLACEHOLDER_MAPPING" val="Software AG_CombinedMIOPlaceholderMapping.Cover slide A -Dark-MIOPlaceholderMapping.4MIOPlaceholderMapping.Titel 1MIOPlaceholderMapping.0MIOPlaceholderMapping-Solace CoversMIOPlaceholderMapping.Cover 3 - GreenMIOPlaceholderMapping.2MIOPlaceholderMapping.Title 1MIOPlaceholderMapping.0MIOPlaceholderMapping;Software AG_CombinedMIOPlaceholderMapping.Cover slide A -Dark-MIOPlaceholderMapping.4MIOPlaceholderMapping.MIO_CONVERT_SLIDES_SUBTITLEMIOPlaceholderMapping.1MIOPlaceholderMapping-Solace CoversMIOPlaceholderMapping.Cover 3 - GreenMIOPlaceholderMapping.2MIOPlaceholderMapping.Subtitle 2MIOPlaceholderMapping.1MIOPlaceholderMapping;Software AG_CombinedMIOPlaceholderMapping.Cover slide A -Dark-MIOPlaceholderMapping.4MIOPlaceholderMapping.Textplatzhalter 8MIOPlaceholderMapping.36MIOPlaceholderMapping-Solace CoversMIOPlaceholderMapping.Cover 3 - GreenMIOPlaceholderMapping.2MIOPlaceholderMapping.Text Placeholder 9MIOPlaceholderMapping.10"/>
</p:tagLst>
</file>

<file path=ppt/tags/tag60.xml><?xml version="1.0" encoding="utf-8"?>
<p:tagLst xmlns:a="http://schemas.openxmlformats.org/drawingml/2006/main" xmlns:r="http://schemas.openxmlformats.org/officeDocument/2006/relationships" xmlns:p="http://schemas.openxmlformats.org/presentationml/2006/main">
  <p:tag name="MIO_SKIP_CDCHECK" val="True"/>
  <p:tag name="MIO_USER_INPUT_REQUIRED" val="Grid Support;"/>
  <p:tag name="MIO_USER_INPUT_OPTIONAL" val=" "/>
  <p:tag name="MIO_USER_INPUT_FIXED" val=" "/>
</p:tagLst>
</file>

<file path=ppt/tags/tag61.xml><?xml version="1.0" encoding="utf-8"?>
<p:tagLst xmlns:a="http://schemas.openxmlformats.org/drawingml/2006/main" xmlns:r="http://schemas.openxmlformats.org/officeDocument/2006/relationships" xmlns:p="http://schemas.openxmlformats.org/presentationml/2006/main">
  <p:tag name="MIO_USER_INPUT_REQUIRED" val="Activate Flight Mode (hide logos);"/>
  <p:tag name="MIO_USER_INPUT_OPTIONAL" val=" "/>
  <p:tag name="MIO_USER_INPUT_FIXED" val=" "/>
</p:tagLst>
</file>

<file path=ppt/tags/tag62.xml><?xml version="1.0" encoding="utf-8"?>
<p:tagLst xmlns:a="http://schemas.openxmlformats.org/drawingml/2006/main" xmlns:r="http://schemas.openxmlformats.org/officeDocument/2006/relationships" xmlns:p="http://schemas.openxmlformats.org/presentationml/2006/main">
  <p:tag name="MIO_SKIP_CDCHECK" val="True"/>
  <p:tag name="MIO_USER_INPUT_REQUIRED" val="Grid Support;"/>
  <p:tag name="MIO_USER_INPUT_OPTIONAL" val=" "/>
  <p:tag name="MIO_USER_INPUT_FIXED" val=" "/>
</p:tagLst>
</file>

<file path=ppt/tags/tag63.xml><?xml version="1.0" encoding="utf-8"?>
<p:tagLst xmlns:a="http://schemas.openxmlformats.org/drawingml/2006/main" xmlns:r="http://schemas.openxmlformats.org/officeDocument/2006/relationships" xmlns:p="http://schemas.openxmlformats.org/presentationml/2006/main">
  <p:tag name="MIO_PLACEHOLDER_MAPPING" val="Software AGMIOPlaceholderMapping.Title and ContentMIOPlaceholderMapping.10MIOPlaceholderMapping-Software AGMIOPlaceholderMapping.Title and ContentMIOPlaceholderMapping.7"/>
</p:tagLst>
</file>

<file path=ppt/tags/tag64.xml><?xml version="1.0" encoding="utf-8"?>
<p:tagLst xmlns:a="http://schemas.openxmlformats.org/drawingml/2006/main" xmlns:r="http://schemas.openxmlformats.org/officeDocument/2006/relationships" xmlns:p="http://schemas.openxmlformats.org/presentationml/2006/main">
  <p:tag name="MIO_USER_INPUT_REQUIRED" val="Activate Flight Mode (hide logos);"/>
  <p:tag name="MIO_USER_INPUT_OPTIONAL" val=" "/>
  <p:tag name="MIO_USER_INPUT_FIXED" val=" "/>
</p:tagLst>
</file>

<file path=ppt/tags/tag65.xml><?xml version="1.0" encoding="utf-8"?>
<p:tagLst xmlns:a="http://schemas.openxmlformats.org/drawingml/2006/main" xmlns:r="http://schemas.openxmlformats.org/officeDocument/2006/relationships" xmlns:p="http://schemas.openxmlformats.org/presentationml/2006/main">
  <p:tag name="MIO_GUID" val="ba951930-9447-4a60-8272-222d4bd12d69"/>
  <p:tag name="MIO_EKGUID" val="19bdf27e-b2b6-474d-9f6b-a931853b40d6"/>
  <p:tag name="MIO_UPDATE" val="True"/>
  <p:tag name="MIO_VERSION" val="16.02.2022 23:40:49"/>
  <p:tag name="MIO_DBID" val="0F45B44C-9BC7-4D85-81C4-7155EE70A7B9"/>
  <p:tag name="MIO_LASTDOWNLOADED" val="19.12.2024 08:17:58.440"/>
  <p:tag name="MIO_OBJECTNAME" val="S11160 Centered Text 6 Contents (2)"/>
  <p:tag name="MIO_CONTENTTAG" val="OTsO09dL1UC17TxvNxMdz7UZoPN4XmlKhfYPzccrC1c="/>
  <p:tag name="MIO_LASTEDITORNAME" val="Philipp Kern"/>
</p:tagLst>
</file>

<file path=ppt/tags/tag66.xml><?xml version="1.0" encoding="utf-8"?>
<p:tagLst xmlns:a="http://schemas.openxmlformats.org/drawingml/2006/main" xmlns:r="http://schemas.openxmlformats.org/officeDocument/2006/relationships" xmlns:p="http://schemas.openxmlformats.org/presentationml/2006/main">
  <p:tag name="EMPOWERCHARTSPROPERTIES_B_LENGTH" val="24576"/>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IBAQEBAQEBAQEBAQEBAQMAAAAAAAAAAwAAAAMAAAAA/////wUAzgsAAAAAAAAAAAAAIAD///////////////8AAAD///////////////8DAAAABAD///////8DAAAABAD///////8DAAAABAD///////8DAAAAAgD///////////////////////////////////////////////////////////////////////////////////////////////////////////////////////////////////////////////////////////////////////////////////////////////////////////////////////////////////////////////////////////////////////////////////////////////////////////////////////////////////////////////////////////////////////////////////////////////////////////////////////////////////////////////////////////////8BACAA////////////////AAAO////////AwAAAAMA////////////////////////////////////////////////////////////////////////////////////////////////////////////////////////////////////////////////////////////////////////////////////////////////////////////////////////////////////////////////////////////////////////////////////////////////////////////////////////////////////////////////////////////////////////////////////////////////////////////////////////////////////////////////////////////////////////////////////////////////////////////////////////AgAEAP///////wUAAAACABAACwsMa6ImTKZKnd7Rnb5frYAEAAAAAAADAAAABAADAAAAAwADAAAABAADAAAAAwADAAAABAD///////8DAAAAAAD///////8DAAIA////////BQAAAAMAEAALsPXBsHAF0ke0UeSwitS3KwQAAAABAAMAAAACAAMAAAABAAMAAAACAP///////wQAAwD///////8FAAAABAAQAAs2AfBg3YmLRach7wnfTZSiBAAAAAIAAwAAAAAAAwAAAAIAAwAAAAAAAw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CwxroiZMpkqd3tGdvl+tgAREYXRhAAUAAAAAAk5hbWUADQAAAExpbmtEYXRhTGlzdAAQVmVyc2lvbgAAAAAACUxhc3RXcml0ZQBZCG78lgEAAAABAP////9hAGEAAAAFX2lkABAAAAAEsPXBsHAF0ke0UeSwitS3KwREYXRhAAUAAAAAAk5hbWUADQAAAExpbmtEYXRhTGlzdAAQVmVyc2lvbgABAAAACUxhc3RXcml0ZQB9CG78lgEAAAACAP////9wAHAAAAAFX2lkABAAAAAENgHwYN2Ji0WnIe8J302UogNEYXRhABYAAAACUGVyc29uYWxJZAABAAAAAAACTmFtZQALAAAAUGVyc29uYWxJZAAQVmVyc2lvbgAAAAAACUxhc3RXcml0ZQD7CG78lg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SDAAAAAAAAAAAAAAgAf///////////////wAAAP///////////////wUAAAACAP///////wUAAAAEAP///////////////////////////////////////////////////////////////////////////////////////////////////////////////////////////////////////////////////////////////////////////////////////////////////////////////////////////////////////////////////////////////////////////////////////////////////////////////////////////////////////////////////////////////////////////////////////////////////////////////////////////////////////////////////////////////////////////////////////////////wEAIAH///////////////8AAA7///////8FAAAABAD///////////////////////////////////////////////////////////////////////////////////////////////////////////////////////////////////////////////////////////////////////////////////////////////////////////////////////////////////////////////////////////////////////////////////////////////////////////////////////////////////////////////////////////////////////////////////////////////////////////////////////////////////////////////////////////////////////////////////////////////////////////////////////8CAAEBAwAAAAIA////////DgAGTGlua0RhdGFMaXN0XzAEAAAAAAAFAAAAAAAFAAAAAwADAAEBAwAAAAMA////////DgAGTGlua0RhdGFMaXN0XzEEAAAAAQAFAAAAAgAFAAAABAAEAAIBAwAAAAQA////////DAAGUGVyc29uYWxJZF8wBAAAAAIABQAAAAMABQAAAAE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RUNTIME_ID" val="202b7f10-dd22-4747-a5f5-e6935d276b46"/>
  <p:tag name="DOWN_MIGRATION_INITIAL_LAYOUT_REQUIRED" val="9.2.99"/>
  <p:tag name="EMPOWERCHARTSPROPERTIES_LASTWRITEDATE" val="638835885919064983"/>
</p:tagLst>
</file>

<file path=ppt/tags/tag67.xml><?xml version="1.0" encoding="utf-8"?>
<p:tagLst xmlns:a="http://schemas.openxmlformats.org/drawingml/2006/main" xmlns:r="http://schemas.openxmlformats.org/officeDocument/2006/relationships" xmlns:p="http://schemas.openxmlformats.org/presentationml/2006/main">
  <p:tag name="EMPOWERCHARTSPROPERTIES_B_LENGTH" val="24576"/>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2gsAAAAAAAAAAAAAIAD///////////////8AAAD///////////////8DAAAAAgD///////8DAAAAAgD///////8DAAAAAwD///////8DAAAAAwD///////////////////////////////////////////////////////////////////////////////////////////////////////////////////////////////////////////////////////////////////////////////////////////////////////////////////////////////////////////////////////////////////////////////////////////////////////////////////////////////////////////////////////////////////////////////////////////////////////////////////////////////////////////////////////////////8BACAA////////////////AAAO////////AwAAAAMA////////////////////////////////////////////////////////////////////////////////////////////////////////////////////////////////////////////////////////////////////////////////////////////////////////////////////////////////////////////////////////////////////////////////////////////////////////////////////////////////////////////////////////////////////////////////////////////////////////////////////////////////////////////////////////////////////////////////////////////////////////////////////////AgACAP///////wUAAAACABAACxa1npvhQepNicrlX2ivnW0EAAAAAAADAAAAAAADAAAABAADAAAAAAADAAAABAADAAQA////////BQAAAAMAEAAL3ahO6VQvF0SdK3Z7xUaRcAQAAAABAAMAAAAEAAMAAAABAAMAAAAEAP///////wMAAAAAAP///////wMAAAAAAP///////wQAAgD///////8FAAAABAAQAAtEdmW78jb8RZezU3psZUpSBAAAAAIAAwAAAAIAAwAAAAM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FrWem+FB6k2JyuVfaK+dbQREYXRhAAUAAAAAAk5hbWUADQAAAExpbmtEYXRhTGlzdAAQVmVyc2lvbgAAAAAACUxhc3RXcml0ZQBGCm78lgEAAAABAP////9hAGEAAAAFX2lkABAAAAAE3ahO6VQvF0SdK3Z7xUaRcAREYXRhAAUAAAAAAk5hbWUADQAAAExpbmtEYXRhTGlzdAAQVmVyc2lvbgABAAAACUxhc3RXcml0ZQBHCm78lgEAAAACAP////9wAHAAAAAFX2lkABAAAAAERHZlu/I2/EWXs1N6bGVKUgNEYXRhABYAAAACUGVyc29uYWxJZAABAAAAAAACTmFtZQALAAAAUGVyc29uYWxJZAAQVmVyc2lvbgAAAAAACUxhc3RXcml0ZQBxCm78lg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iCwAAAAAAAAAAAAAgAf///////////////wAAAP///////////////wUAAAACAP///////wUAAAACAP///////wUAAAADAP///////wUAAAADAP///////////////////////////////////////////////////////////////////////////////////////////////////////////////////////////////////////////////////////////////////////////////////////////////////////////////////////////////////////////////////////////////////////////////////////////////////////////////////////////////////////////////////////////////////////////////////////////////////////////////////////////////////////////////////////////////wEAIAH///////////////8AAA7///////8FAAAABAD///////////////////////////////////////////////////////////////////////////////////////////////////////////////////////////////////////////////////////////////////////////////////////////////////////////////////////////////////////////////////////////////////////////////////////////////////////////////////////////////////////////////////////////////////////////////////////////////////////////////////////////////////////////////////////////////////////////////////////////////////////////////////////8CAAIBAwAAAAIA////////DgAGTGlua0RhdGFMaXN0XzAEAAAAAAAFAAAAAAAFAAAAAwAFAAAAAAAFAAAAAwADAAQBAwAAAAMA////////DgAGTGlua0RhdGFMaXN0XzEEAAAAAQAFAAAAAgAFAAAABAAFAAAAAgAFAAAABAAFAAAAAAD///////8FAAAAAAD///////8EAAIBAwAAAAQA////////DAAGUGVyc29uYWxJZF8wBAAAAAIABQAAAAMABQAAAAE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RUNTIME_ID" val="052a49ed-6059-4fdd-9270-32234b3d6a8c"/>
  <p:tag name="DOWN_MIGRATION_INITIAL_LAYOUT_REQUIRED" val="9.2.99"/>
  <p:tag name="EMPOWERCHARTSPROPERTIES_LASTWRITEDATE" val="638835885922680856"/>
</p:tagLst>
</file>

<file path=ppt/tags/tag68.xml><?xml version="1.0" encoding="utf-8"?>
<p:tagLst xmlns:a="http://schemas.openxmlformats.org/drawingml/2006/main" xmlns:r="http://schemas.openxmlformats.org/officeDocument/2006/relationships" xmlns:p="http://schemas.openxmlformats.org/presentationml/2006/main">
  <p:tag name="EMPOWERCHARTSPROPERTIES_B_LENGTH" val="24576"/>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QBAQEBAQEBAQEBAQEBAQMAAAAAAAAAAwAAAAMAAAAA/////wUACgwAAAAAAAAAAAAAIAD///////////////8AAAD///////////////8DAAAAAgD///////8DAAAAAgD///////////////////////////////////////////////////////////////////////////////////////////////////////////////////////////////////////////////////////////////////////////////////////////////////////////////////////////////////////////////////////////////////////////////////////////////////////////////////////////////////////////////////////////////////////////////////////////////////////////////////////////////////////////////////////////////////////////////////////////////8BACAA////////////////AAAO////////AwAAAAMA////////////////////////////////////////////////////////////////////////////////////////////////////////////////////////////////////////////////////////////////////////////////////////////////////////////////////////////////////////////////////////////////////////////////////////////////////////////////////////////////////////////////////////////////////////////////////////////////////////////////////////////////////////////////////////////////////////////////////////////////////////////////////////AgACAP///////wUAAAACABAAC1lZViFU87ZEm8kzKqm9rxQEAAAAAAADAAAAAAADAAAABAADAAAAAAD///////8DAAEA////////BQAAAAMAEAALduSgzyPrg0+3jFJ+N7prXgQAAAABAAMAAAAEAAMAAAABAAQAAQD///////8FAAAABAAQAAtF+guRQoG9QpaCJJ771vgvBAAAAAI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WVlWIVTztkSbyTMqqb2vFAREYXRhAAUAAAAAAk5hbWUADQAAAExpbmtEYXRhTGlzdAAQVmVyc2lvbgABAAAACUxhc3RXcml0ZQC6Cm78lgEAAAABAP////9hAGEAAAAFX2lkABAAAAAEduSgzyPrg0+3jFJ+N7prXgREYXRhAAUAAAAAAk5hbWUADQAAAExpbmtEYXRhTGlzdAAQVmVyc2lvbgAAAAAACUxhc3RXcml0ZQC4Cm78lgEAAAACAP////9wAHAAAAAFX2lkABAAAAAERfoLkUKBvUKWgiSe+9b4LwNEYXRhABYAAAACUGVyc29uYWxJZAABAAAAAAACTmFtZQALAAAAUGVyc29uYWxJZAAQVmVyc2lvbgAAAAAACUxhc3RXcml0ZQDdCm78lg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uCwAAAAAAAAAAAAAgAf///////////////wAAAP///////////////wUAAAADAP///////wUAAAACAP///////wUAAAAEAP///////wUAAAAEAP///////////////////////////////////////////////////////////////////////////////////////////////////////////////////////////////////////////////////////////////////////////////////////////////////////////////////////////////////////////////////////////////////////////////////////////////////////////////////////////////////////////////////////////////////////////////////////////////////////////////////////////////////////////////////////////////wEAIAH///////////////8AAA7///////8FAAAABAD///////////////////////////////////////////////////////////////////////////////////////////////////////////////////////////////////////////////////////////////////////////////////////////////////////////////////////////////////////////////////////////////////////////////////////////////////////////////////////////////////////////////////////////////////////////////////////////////////////////////////////////////////////////////////////////////////////////////////////////////////////////////////////8CAAIBAwAAAAIA////////DgAGTGlua0RhdGFMaXN0XzEEAAAAAAAFAAAAAwAFAAAABAAFAAAAAAAFAAAABAADAAEBAwAAAAMA////////DgAGTGlua0RhdGFMaXN0XzAEAAAAAQAFAAAAAAAFAAAAAgAEAAQBAwAAAAQA////////DAAGUGVyc29uYWxJZF8wBAAAAAIABQAAAAIABQAAAAEABQAAAAIA////////BQAAAAA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RUNTIME_ID" val="c5a176d8-60cd-4877-869c-aac1a42ab42f"/>
  <p:tag name="DOWN_MIGRATION_INITIAL_LAYOUT_REQUIRED" val="9.2.99"/>
  <p:tag name="EMPOWERCHARTSPROPERTIES_LASTWRITEDATE" val="638835885923846347"/>
</p:tagLst>
</file>

<file path=ppt/tags/tag69.xml><?xml version="1.0" encoding="utf-8"?>
<p:tagLst xmlns:a="http://schemas.openxmlformats.org/drawingml/2006/main" xmlns:r="http://schemas.openxmlformats.org/officeDocument/2006/relationships" xmlns:p="http://schemas.openxmlformats.org/presentationml/2006/main">
  <p:tag name="EMPOWERCHARTSPROPERTIES_B_LENGTH" val="24576"/>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IBAQEBAQEBAQEBAQEBAQMAAAAAAAAAAwAAAAMAAAAA/////wUAqgsAAAAAAAAAAAAAIAD///////////////8AAAD///////////////8DAAAAAgD///////8DAAAAAgD///////8DAAAABAD///////8DAAAABAD///////8DAAAABAD///////8DAAAABAD///////8DAAAABAD///////8DAAAABAD///////////////////////////////////////////////////////////////////////////////////////////////////////////////////////////////////////////////////////////////////////////////////////////////////////////////////////////////////////////////////////////////////////////////////////////////////////////////////////////////////////////////////////////////////////////////////////////////8BACAA////////////////AAAO////////AwAAAAMA////////////////////////////////////////////////////////////////////////////////////////////////////////////////////////////////////////////////////////////////////////////////////////////////////////////////////////////////////////////////////////////////////////////////////////////////////////////////////////////////////////////////////////////////////////////////////////////////////////////////////////////////////////////////////////////////////////////////////////////////////////////////////////AgACAP///////wUAAAACABAAC9eluo94cEVJr/h2naGqlw0EAAAAAAADAAAAAAADAAAABAADAAAAAAADAAAABAADAAIA////////BQAAAAMAEAAL1RM+1zeXPEK0DKlGlVS7qQQAAAABAAMAAAAEAAMAAAABAAMAAAAEAP///////wQACAD///////8FAAAABAAQAAvZMdDUqxaaSapCh2cUmz5wBAAAAAIAAwAAAAIAAwAAAAMAAwAAAAIAAwAAAAMAAwAAAAAA////////AwAAAAAA////////AwAAAAAA////////AwAAAAAA////////AwAAAAA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16W6j3hwRUmv+HadoaqXDQREYXRhAAUAAAAAAk5hbWUADQAAAExpbmtEYXRhTGlzdAAQVmVyc2lvbgABAAAACUxhc3RXcml0ZQAmC278lgEAAAABAP////9hAGEAAAAFX2lkABAAAAAE1RM+1zeXPEK0DKlGlVS7qQREYXRhAAUAAAAAAk5hbWUADQAAAExpbmtEYXRhTGlzdAAQVmVyc2lvbgAAAAAACUxhc3RXcml0ZQAjC278lgEAAAACAP////9wAHAAAAAFX2lkABAAAAAE2THQ1KsWmkmqQodnFJs+cANEYXRhABYAAAACUGVyc29uYWxJZAABAAAAAAACTmFtZQALAAAAUGVyc29uYWxJZAAQVmVyc2lvbgAAAAAACUxhc3RXcml0ZQBIC278lg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DAP///////////////////////////////////////////////////////////////////////////////////////////////////////////////////////////////////////////////////////////////////////////////////////////////////////////////////////////////////////////////////////////////////////////////////////////////////////////////////////////////////////////////////////////////////////////////////////////////////////////////////////////////////////////////////////////////////////////////////////////////wEAIAH///////////////8AAA7///////8FAAAABAD///////////////////////////////////////////////////////////////////////////////////////////////////////////////////////////////////////////////////////////////////////////////////////////////////////////////////////////////////////////////////////////////////////////////////////////////////////////////////////////////////////////////////////////////////////////////////////////////////////////////////////////////////////////////////////////////////////////////////////////////////////////////////////8CAAIBAwAAAAIA////////DgAGTGlua0RhdGFMaXN0XzEEAAAAAAAFAAAAAwAFAAAABAAFAAAAAwAFAAAABAADAAIBAwAAAAMA////////DgAGTGlua0RhdGFMaXN0XzAEAAAAAQAFAAAAAAAFAAAAAgAFAAAAAAAFAAAAAgAEAAIBAwAAAAQA////////DAAGUGVyc29uYWxJZF8wBAAAAAIABQAAAAIABQAAAAEABQ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RUNTIME_ID" val="deabfc64-7a81-4b5e-861d-9f36716f81a7"/>
  <p:tag name="DOWN_MIGRATION_INITIAL_LAYOUT_REQUIRED" val="9.2.99"/>
  <p:tag name="EMPOWERCHARTSPROPERTIES_LASTWRITEDATE" val="638835885924823015"/>
</p:tagLst>
</file>

<file path=ppt/tags/tag7.xml><?xml version="1.0" encoding="utf-8"?>
<p:tagLst xmlns:a="http://schemas.openxmlformats.org/drawingml/2006/main" xmlns:r="http://schemas.openxmlformats.org/officeDocument/2006/relationships" xmlns:p="http://schemas.openxmlformats.org/presentationml/2006/main">
  <p:tag name="MIO_USER_INPUT_REQUIRED" val="Activate Flight Mode (hide logos);"/>
  <p:tag name="MIO_USER_INPUT_OPTIONAL" val=" "/>
  <p:tag name="MIO_USER_INPUT_FIXED" val=" "/>
</p:tagLst>
</file>

<file path=ppt/tags/tag70.xml><?xml version="1.0" encoding="utf-8"?>
<p:tagLst xmlns:a="http://schemas.openxmlformats.org/drawingml/2006/main" xmlns:r="http://schemas.openxmlformats.org/officeDocument/2006/relationships" xmlns:p="http://schemas.openxmlformats.org/presentationml/2006/main">
  <p:tag name="EMPOWERCHARTSPROPERTIES_B_LENGTH" val="24576"/>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YBAQEBAQEBAQEBAQEBAQMAAAAAAAAAAwAAAAMAAAAA/////wUAzgsAAAAAAAAAAAAAIAD///////////////8AAAD///////////////8DAAAAAgD///////8DAAAAAgD///////8DAAAAAwD///////8DAAAAAwD///////8DAAAAAwD///////8DAAAAAwD///////////////////////////////////////////////////////////////////////////////////////////////////////////////////////////////////////////////////////////////////////////////////////////////////////////////////////////////////////////////////////////////////////////////////////////////////////////////////////////////////////////////////////////////////////////////////////////////////////////////////////////////8BACAA////////////////AAAO////////AwAAAAQA////////////////////////////////////////////////////////////////////////////////////////////////////////////////////////////////////////////////////////////////////////////////////////////////////////////////////////////////////////////////////////////////////////////////////////////////////////////////////////////////////////////////////////////////////////////////////////////////////////////////////////////////////////////////////////////////////////////////////////////////////////////////////////AgACAP///////wUAAAACABAAC4RWI1JRrDVMpFIblt643ycEAAAAAAADAAAAAAADAAAAAwADAAAAAAADAAAAAwADAAYA////////BQAAAAMAEAAL5q7Ov4gwtkahH+NUuQf9fgQAAAABAAMAAAACAAMAAAAEAAMAAAACAP///////wMAAAAAAP///////wMAAAAAAP///////wMAAAAAAP///////wMAAAAAAP///////wQAAQD///////8FAAAABAAQAAszvzDt2vs0TIO1M5gm/QFj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hFYjUlGsNUykUhuW3rjfJwREYXRhAAUAAAAAAk5hbWUADQAAAExpbmtEYXRhTGlzdAAQVmVyc2lvbgABAAAACUxhc3RXcml0ZQCTC278lgEAAAABAP////9hAGEAAAAFX2lkABAAAAAE5q7Ov4gwtkahH+NUuQf9fgREYXRhAAUAAAAAAk5hbWUADQAAAExpbmtEYXRhTGlzdAAQVmVyc2lvbgAAAAAACUxhc3RXcml0ZQCSC278lgEAAAACAP////9wAHAAAAAFX2lkABAAAAAEM78w7dr7NEyDtTOYJv0BYwNEYXRhABYAAAACUGVyc29uYWxJZAABAAAAAAACTmFtZQALAAAAUGVyc29uYWxJZAAQVmVyc2lvbgAAAAAACUxhc3RXcml0ZQCzC278lg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CyCwAAAAAAAAAAAAAgAf///////////////wAAAP///////////////wUAAAADAP///////wUAAAADAP///////wUAAAADAP///////wUAAAADAP///////wUAAAADAP///////wUAAAADAP///////////////////////////////////////////////////////////////////////////////////////////////////////////////////////////////////////////////////////////////////////////////////////////////////////////////////////////////////////////////////////////////////////////////////////////////////////////////////////////////////////////////////////////////////////////////////////////////////////////////////////////////wEAIAH///////////////8AAA7///////8FAAAABAD///////////////////////////////////////////////////////////////////////////////////////////////////////////////////////////////////////////////////////////////////////////////////////////////////////////////////////////////////////////////////////////////////////////////////////////////////////////////////////////////////////////////////////////////////////////////////////////////////////////////////////////////////////////////////////////////////////////////////////////////////////////////////////8CAAIBAwAAAAIA////////DgAGTGlua0RhdGFMaXN0XzEEAAAAAAAFAAAAAwAFAAAABAAFAAAAAwAFAAAABAADAAYBAwAAAAMA////////DgAGTGlua0RhdGFMaXN0XzAEAAAAAQAFAAAAAAAFAAAAAgAFAAAAAAAFAAAAAgAFAAAAAAAFAAAABAAFAAAAAAAFAAAABAAFAAAAAAD///////8FAAAAAAD///////8EAAQBAwAAAAQA////////DAAGUGVyc29uYWxJZF8wBAAAAAIABQAAAAIABQAAAAEABQAAAAIA////////BQAAAAM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RUNTIME_ID" val="fe541eea-98c5-4d21-8db6-78772ee0204c"/>
  <p:tag name="DOWN_MIGRATION_INITIAL_LAYOUT_REQUIRED" val="9.2.99"/>
  <p:tag name="EMPOWERCHARTSPROPERTIES_LASTWRITEDATE" val="638835885925925324"/>
</p:tagLst>
</file>

<file path=ppt/tags/tag71.xml><?xml version="1.0" encoding="utf-8"?>
<p:tagLst xmlns:a="http://schemas.openxmlformats.org/drawingml/2006/main" xmlns:r="http://schemas.openxmlformats.org/officeDocument/2006/relationships" xmlns:p="http://schemas.openxmlformats.org/presentationml/2006/main">
  <p:tag name="EMPOWERCHARTSPROPERTIES_B_LENGTH" val="24576"/>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wUACgwAAAAAAAAAAAAAIAD///////////////8AAAD///////////////8DAAAABAD///////8DAAAAAwD///////////////////////////////////////////////////////////////////////////////////////////////////////////////////////////////////////////////////////////////////////////////////////////////////////////////////////////////////////////////////////////////////////////////////////////////////////////////////////////////////////////////////////////////////////////////////////////////////////////////////////////////////////////////////////////////////////////////////////////////8BACAA////////////////AAAO////////AwAAAAMA////////////////////////////////////////////////////////////////////////////////////////////////////////////////////////////////////////////////////////////////////////////////////////////////////////////////////////////////////////////////////////////////////////////////////////////////////////////////////////////////////////////////////////////////////////////////////////////////////////////////////////////////////////////////////////////////////////////////////////////////////////////////////////AgABAP///////wUAAAACABAAC8GkY4Osh1JJpahPAlBScJAEAAAAAAADAAAABAADAAAAAwADAAIA////////BQAAAAMAEAALoRQtp8CCTkyUnz6dPp/vGgQAAAABAAMAAAACAAMAAAABAAMAAAAAAP///////wQAAQD///////8FAAAABAAQAAue0C4KhcTyQpQ+97vDi/x+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waRjg6yHUkmlqE8CUFJwkAREYXRhAAUAAAAAAk5hbWUADQAAAExpbmtEYXRhTGlzdAAQVmVyc2lvbgAAAAAACUxhc3RXcml0ZQDnC278lgEAAAABAP////9hAGEAAAAFX2lkABAAAAAEoRQtp8CCTkyUnz6dPp/vGgREYXRhAAUAAAAAAk5hbWUADQAAAExpbmtEYXRhTGlzdAAQVmVyc2lvbgABAAAACUxhc3RXcml0ZQDnC278lgEAAAACAP////9wAHAAAAAFX2lkABAAAAAEntAuCoXE8kKUPve7w4v8fgNEYXRhABYAAAACUGVyc29uYWxJZAABAAAAAAACTmFtZQALAAAAUGVyc29uYWxJZAAQVmVyc2lvbgAAAAAACUxhc3RXcml0ZQAIDG78lg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GDAAAAAAAAAAAAAAgAf///////////////wAAAP///////////////wUAAAACAP///////wUAAAADAP///////////////////////////////////////////////////////////////////////////////////////////////////////////////////////////////////////////////////////////////////////////////////////////////////////////////////////////////////////////////////////////////////////////////////////////////////////////////////////////////////////////////////////////////////////////////////////////////////////////////////////////////////////////////////////////////////////////////////////////////wEAIAH///////////////8AAA7///////8FAAAABAD///////////////////////////////////////////////////////////////////////////////////////////////////////////////////////////////////////////////////////////////////////////////////////////////////////////////////////////////////////////////////////////////////////////////////////////////////////////////////////////////////////////////////////////////////////////////////////////////////////////////////////////////////////////////////////////////////////////////////////////////////////////////////////8CAAEBAwAAAAIA////////DgAGTGlua0RhdGFMaXN0XzAEAAAAAAAFAAAAAAAFAAAAAwADAAIBAwAAAAMA////////DgAGTGlua0RhdGFMaXN0XzEEAAAAAQAFAAAAAgAFAAAABAAFAAAAAAAFAAAABAAEAAIBAwAAAAQA////////DAAGUGVyc29uYWxJZF8wBAAAAAIABQAAAAMABQAAAAE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RUNTIME_ID" val="b58227d4-5b01-40f6-99f1-812838a1ed43"/>
  <p:tag name="DOWN_MIGRATION_INITIAL_LAYOUT_REQUIRED" val="9.2.99"/>
  <p:tag name="EMPOWERCHARTSPROPERTIES_LASTWRITEDATE" val="638835885926771877"/>
</p:tagLst>
</file>

<file path=ppt/tags/tag72.xml><?xml version="1.0" encoding="utf-8"?>
<p:tagLst xmlns:a="http://schemas.openxmlformats.org/drawingml/2006/main" xmlns:r="http://schemas.openxmlformats.org/officeDocument/2006/relationships" xmlns:p="http://schemas.openxmlformats.org/presentationml/2006/main">
  <p:tag name="EMPOWERCHARTSPROPERTIES_B_LENGTH" val="24576"/>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MBAQEBAQEBAQEBAQEBAQMAAAAAAAAAAwAAAAMAAAAA/////wUACgwAAAAAAAAAAAAAIAD///////////////8AAAD///////////////8DAAAAAgD///////8DAAAABAD///////////////////////////////////////////////////////////////////////////////////////////////////////////////////////////////////////////////////////////////////////////////////////////////////////////////////////////////////////////////////////////////////////////////////////////////////////////////////////////////////////////////////////////////////////////////////////////////////////////////////////////////////////////////////////////////////////////////////////////////8BACAA////////////////AAAO////////AwAAAAMA////////////////////////////////////////////////////////////////////////////////////////////////////////////////////////////////////////////////////////////////////////////////////////////////////////////////////////////////////////////////////////////////////////////////////////////////////////////////////////////////////////////////////////////////////////////////////////////////////////////////////////////////////////////////////////////////////////////////////////////////////////////////////////AgABAP///////wUAAAACABAAC9dLfHoN6HxLnwx3TY5IlwkEAAAAAAADAAAAAAADAAAABAADAAEA////////BQAAAAMAEAALwtz63v9D906OezMa7iVw8QQAAAABAAMAAAAEAAMAAAABAAQAAgD///////8FAAAABAAQAAvoklLLQwtvR4HOF107GQa0BAAAAAIAAwAAAAIAAwAAAAM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10t8eg3ofEufDHdNjkiXCQREYXRhAAUAAAAAAk5hbWUADQAAAExpbmtEYXRhTGlzdAAQVmVyc2lvbgABAAAACUxhc3RXcml0ZQBZDG78lgEAAAABAP////9hAGEAAAAFX2lkABAAAAAEwtz63v9D906OezMa7iVw8QREYXRhAAUAAAAAAk5hbWUADQAAAExpbmtEYXRhTGlzdAAQVmVyc2lvbgAAAAAACUxhc3RXcml0ZQBZDG78lgEAAAACAP////9wAHAAAAAFX2lkABAAAAAE6JJSy0MLb0eBzhddOxkGtANEYXRhABYAAAACUGVyc29uYWxJZAABAAAAAAACTmFtZQALAAAAUGVyc29uYWxJZAAQVmVyc2lvbgAAAAAACUxhc3RXcml0ZQB/DG78lg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GDAAAAAAAAAAAAAAgAf///////////////wAAAP///////////////wUAAAADAP///////wUAAAAEAP///////wUAAAAEAP///////////////////////////////////////////////////////////////////////////////////////////////////////////////////////////////////////////////////////////////////////////////////////////////////////////////////////////////////////////////////////////////////////////////////////////////////////////////////////////////////////////////////////////////////////////////////////////////////////////////////////////////////////////////////////////////////////////////wEAIAH///////////////8AAA7///////8FAAAABAD///////////////////////////////////////////////////////////////////////////////////////////////////////////////////////////////////////////////////////////////////////////////////////////////////////////////////////////////////////////////////////////////////////////////////////////////////////////////////////////////////////////////////////////////////////////////////////////////////////////////////////////////////////////////////////////////////////////////////////////////////////////////////////8CAAEBAwAAAAIA////////DgAGTGlua0RhdGFMaXN0XzEEAAAAAAAFAAAAAwAFAAAABAADAAEBAwAAAAMA////////DgAGTGlua0RhdGFMaXN0XzAEAAAAAQAFAAAAAAAFAAAAAgAEAAMBAwAAAAQA////////DAAGUGVyc29uYWxJZF8wBAAAAAIABQAAAAIABQAAAAEABQAAAAA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RUNTIME_ID" val="af0a1cfe-1a12-4a33-9a4e-e299c3b58c5c"/>
  <p:tag name="DOWN_MIGRATION_INITIAL_LAYOUT_REQUIRED" val="9.2.99"/>
  <p:tag name="EMPOWERCHARTSPROPERTIES_LASTWRITEDATE" val="638835885927949288"/>
</p:tagLst>
</file>

<file path=ppt/tags/tag73.xml><?xml version="1.0" encoding="utf-8"?>
<p:tagLst xmlns:a="http://schemas.openxmlformats.org/drawingml/2006/main" xmlns:r="http://schemas.openxmlformats.org/officeDocument/2006/relationships" xmlns:p="http://schemas.openxmlformats.org/presentationml/2006/main">
  <p:tag name="EMPOWERCHARTSPROPERTIES_B_LENGTH" val="24576"/>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2gsAAAAAAAAAAAAAIAD///////////////8AAAD///////////////8DAAAABAD///////8DAAAABAD///////8DAAAABAD///////8DAAAAAwD///////////////////////////////////////////////////////////////////////////////////////////////////////////////////////////////////////////////////////////////////////////////////////////////////////////////////////////////////////////////////////////////////////////////////////////////////////////////////////////////////////////////////////////////////////////////////////////////////////////////////////////////////////////////////////////////8BACAA////////////////AAAO////////AwAAAAMA////////////////////////////////////////////////////////////////////////////////////////////////////////////////////////////////////////////////////////////////////////////////////////////////////////////////////////////////////////////////////////////////////////////////////////////////////////////////////////////////////////////////////////////////////////////////////////////////////////////////////////////////////////////////////////////////////////////////////////////////////////////////////////AgABAP///////wUAAAACABAACyguXd8T319Ajv5DjsIc7cUEAAAAAAADAAAABAADAAAAAwADAAQA////////BQAAAAMAEAALveRh5Dtn8k+CgH6AIo13ZgQAAAABAAMAAAACAAMAAAABAAMAAAAEAP///////wMAAAAEAP///////wMAAAAAAP///////wQAAwD///////8FAAAABAAQAAtgKWeBDfJzQJFn1e11KGBJBAAAAAIAAwAAAAAAAwAAAAIAAwAAAAAAAwAAAAMAAwAAAAA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KC5d3xPfX0CO/kOOwhztxQREYXRhAAUAAAAAAk5hbWUADQAAAExpbmtEYXRhTGlzdAAQVmVyc2lvbgABAAAACUxhc3RXcml0ZQDSDG78lgEAAAABAP////9hAGEAAAAFX2lkABAAAAAEveRh5Dtn8k+CgH6AIo13ZgREYXRhAAUAAAAAAk5hbWUADQAAAExpbmtEYXRhTGlzdAAQVmVyc2lvbgAAAAAACUxhc3RXcml0ZQDRDG78lgEAAAACAP////9wAHAAAAAFX2lkABAAAAAEYClngQ3yc0CRZ9XtdShgSQNEYXRhABYAAAACUGVyc29uYWxJZAABAAAAAAACTmFtZQALAAAAUGVyc29uYWxJZAAQVmVyc2lvbgAAAAAACUxhc3RXcml0ZQD4DG78lg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uCwAAAAAAAAAAAAAgAf///////////////wAAAP///////////////wUAAAADAP///////wUAAAADAP///////wUAAAADAP///////wUAAAADAP///////////////////////////////////////////////////////////////////////////////////////////////////////////////////////////////////////////////////////////////////////////////////////////////////////////////////////////////////////////////////////////////////////////////////////////////////////////////////////////////////////////////////////////////////////////////////////////////////////////////////////////////////////////////////////////////wEAIAH///////////////8AAA7///////8FAAAABAD///////////////////////////////////////////////////////////////////////////////////////////////////////////////////////////////////////////////////////////////////////////////////////////////////////////////////////////////////////////////////////////////////////////////////////////////////////////////////////////////////////////////////////////////////////////////////////////////////////////////////////////////////////////////////////////////////////////////////////////////////////////////////////8CAAEBAwAAAAIA////////DgAGTGlua0RhdGFMaXN0XzEEAAAAAAAFAAAAAwAFAAAABAADAAQBAwAAAAMA////////DgAGTGlua0RhdGFMaXN0XzAEAAAAAQAFAAAAAAAFAAAAAgAFAAAAAAAFAAAABAAFAAAAAAD///////8FAAAAAAD///////8EAAIBAwAAAAQA////////DAAGUGVyc29uYWxJZF8wBAAAAAIABQAAAAIABQAAAAE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RUNTIME_ID" val="3d3c73f0-866e-4951-97cc-00e1199607b8"/>
  <p:tag name="DOWN_MIGRATION_INITIAL_LAYOUT_REQUIRED" val="9.2.99"/>
  <p:tag name="EMPOWERCHARTSPROPERTIES_LASTWRITEDATE" val="638835885929218335"/>
</p:tagLst>
</file>

<file path=ppt/tags/tag74.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wUA8gsAAAAAAAAAAAAAIAD///////////////8AAAD///////////////8DAAAAAgD///////8DAAAABAD///////8DAAAAAwD///////////////////////////////////////////////////////////////////////////////////////////////////////////////////////////////////////////////////////////////////////////////////////////////////////////////////////////////////////////////////////////////////////////////////////////////////////////////////////////////////////////////////////////////////////////////////////////////////////////////////////////////////////////////////////////////////////////////8BACAA////////////////AAAO////////AwAAAAMA////////////////////////////////////////////////////////////////////////////////////////////////////////////////////////////////////////////////////////////////////////////////////////////////////////////////////////////////////////////////////////////////////////////////////////////////////////////////////////////////////////////////////////////////////////////////////////////////////////////////////////////////////////////////////////////////////////////////////////////////////////////////////////AgABAP///////wUAAAACABAAC5OAwzZIv1FBv6T8F14WT34EAAAAAAADAAAAAAADAAAABAADAAMA////////BQAAAAMAEAALBBvF/0cu5UuSAdI6TaabIQQAAAABAAMAAAAEAAMAAAABAAMAAAAEAP///////wMAAAAAAP///////wQAAgD///////8FAAAABAAQAAueJAxtLNOURpcUf9WJwrWJBAAAAAIAAwAAAAIAAwAAAAMAAwAAAAA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k4DDNki/UUG/pPwXXhZPfgREYXRhAAUAAAAAAk5hbWUADQAAAExpbmtEYXRhTGlzdAAQVmVyc2lvbgAAAAAACUxhc3RXcml0ZQC6rTtElwEAAAABAP////9hAGEAAAAFX2lkABAAAAAEBBvF/0cu5UuSAdI6TaabIQREYXRhAAUAAAAAAk5hbWUADQAAAExpbmtEYXRhTGlzdAAQVmVyc2lvbgABAAAACUxhc3RXcml0ZQC9rTtElwEAAAACAP////9wAHAAAAAFX2lkABAAAAAEniQMbSzTlEaXFH/VicK1iQNEYXRhABYAAAACUGVyc29uYWxJZAABAAAAAAACTmFtZQALAAAAUGVyc29uYWxJZAAQVmVyc2lvbgAAAAAACUxhc3RXcml0ZQAHrjtEl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GDAAAAAAAAAAAAAAgAf///////////////wAAAP///////////////wUAAAACAP///////wUAAAADAP///////wUAAAADAP///////////////////////////////////////////////////////////////////////////////////////////////////////////////////////////////////////////////////////////////////////////////////////////////////////////////////////////////////////////////////////////////////////////////////////////////////////////////////////////////////////////////////////////////////////////////////////////////////////////////////////////////////////////////////////////////////////////////wEAIAH///////////////8AAA7///////8FAAAABAD///////////////////////////////////////////////////////////////////////////////////////////////////////////////////////////////////////////////////////////////////////////////////////////////////////////////////////////////////////////////////////////////////////////////////////////////////////////////////////////////////////////////////////////////////////////////////////////////////////////////////////////////////////////////////////////////////////////////////////////////////////////////////////8CAAEBAwAAAAIA////////DgAGTGlua0RhdGFMaXN0XzAEAAAAAAAFAAAAAAAFAAAAAwADAAMBAwAAAAMA////////DgAGTGlua0RhdGFMaXN0XzEEAAAAAQAFAAAAAgAFAAAABAAFAAAAAAD///////8FAAAAAAD///////8EAAEBAwAAAAQA////////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847932513540774"/>
  <p:tag name="EMPOWERCHARTSPROPERTIES_B_LENGTH" val="24576"/>
  <p:tag name="DOWN_MIGRATION_INITIAL_LAYOUT_REQUIRED" val="9.2.99"/>
  <p:tag name="RUNTIME_ID" val="27e2e0b0-f1f8-45d8-98da-a96f57d46f1c"/>
</p:tagLst>
</file>

<file path=ppt/tags/tag75.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EBAQEBAQEBAQEBAQEBAQMAAAAAAAAAAwAAAAMAAAAA/////wUACgwAAAAAAAAAAAAAIAD///////////////8AAAD///////////////8DAAAAAgD///////8DAAAABAD///////////////////////////////////////////////////////////////////////////////////////////////////////////////////////////////////////////////////////////////////////////////////////////////////////////////////////////////////////////////////////////////////////////////////////////////////////////////////////////////////////////////////////////////////////////////////////////////////////////////////////////////////////////////////////////////////////////////////////////////8BACAA////////////////AAAO////////AwAAAAQA////////////////////////////////////////////////////////////////////////////////////////////////////////////////////////////////////////////////////////////////////////////////////////////////////////////////////////////////////////////////////////////////////////////////////////////////////////////////////////////////////////////////////////////////////////////////////////////////////////////////////////////////////////////////////////////////////////////////////////////////////////////////////////AgABAP///////wUAAAACABAAC04lqWKnKrZEglKjta5fp20EAAAAAAADAAAAAAADAAAAAwADAAEA////////BQAAAAMAEAAL3lHRZytUck+31fsLN4ZdpQQAAAABAAMAAAACAAMAAAAEAAQAAgD///////8FAAAABAAQAAt6xyGflPiNQpndjcdCokQABAAAAAIAAwAAAAMAAwAAAAE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TiWpYqcqtkSCUqO1rl+nbQREYXRhAAUAAAAAAk5hbWUADQAAAExpbmtEYXRhTGlzdAAQVmVyc2lvbgAAAAAACUxhc3RXcml0ZQCTrjtElwEAAAABAP////9hAGEAAAAFX2lkABAAAAAE3lHRZytUck+31fsLN4ZdpQREYXRhAAUAAAAAAk5hbWUADQAAAExpbmtEYXRhTGlzdAAQVmVyc2lvbgABAAAACUxhc3RXcml0ZQCWrjtElwEAAAACAP////9wAHAAAAAFX2lkABAAAAAEeschn5T4jUKZ3Y3HQqJEAANEYXRhABYAAAACUGVyc29uYWxJZAABAAAAAAACTmFtZQALAAAAUGVyc29uYWxJZAAQVmVyc2lvbgAAAAAACUxhc3RXcml0ZQCwrjtEl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eDAAAAAAAAAAAAAAgAf///////////////wAAAP///////////////wUAAAACAP///////////////////////////////////////////////////////////////////////////////////////////////////////////////////////////////////////////////////////////////////////////////////////////////////////////////////////////////////////////////////////////////////////////////////////////////////////////////////////////////////////////////////////////////////////////////////////////////////////////////////////////////////////////////////////////////////////////////////////////////////////////////wEAIAH///////////////8AAA7///////8FAAAABAD///////////////////////////////////////////////////////////////////////////////////////////////////////////////////////////////////////////////////////////////////////////////////////////////////////////////////////////////////////////////////////////////////////////////////////////////////////////////////////////////////////////////////////////////////////////////////////////////////////////////////////////////////////////////////////////////////////////////////////////////////////////////////////8CAAEBAwAAAAIA////////DgAGTGlua0RhdGFMaXN0XzAEAAAAAAAFAAAAAAAFAAAAAwADAAEBAwAAAAMA////////DgAGTGlua0RhdGFMaXN0XzEEAAAAAQAFAAAAAgAFAAAABAAEAAEBAwAAAAQA////////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847932515261835"/>
  <p:tag name="EMPOWERCHARTSPROPERTIES_B_LENGTH" val="24576"/>
  <p:tag name="DOWN_MIGRATION_INITIAL_LAYOUT_REQUIRED" val="9.2.99"/>
  <p:tag name="RUNTIME_ID" val="2cc34e48-5ead-4bad-b978-afa4c965ec81"/>
</p:tagLst>
</file>

<file path=ppt/tags/tag76.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QUBAQEBAQEBAQEBAQEBAQMAAAAAAAAAAwAAAAMAAAAA/////wUA2gsAAAAAAAAAAAAAIAD///////////////8AAAD///////////////8DAAAABAD///////8DAAAABAD///////8DAAAAAwD///////8DAAAAAwD///////8DAAAAAwD///////////////////////////////////////////////////////////////////////////////////////////////////////////////////////////////////////////////////////////////////////////////////////////////////////////////////////////////////////////////////////////////////////////////////////////////////////////////////////////////////////////////////////////////////////////////////////////////////////////////////////////////////////////////8BACAA////////////////AAAO////////AwAAAAMA////////////////////////////////////////////////////////////////////////////////////////////////////////////////////////////////////////////////////////////////////////////////////////////////////////////////////////////////////////////////////////////////////////////////////////////////////////////////////////////////////////////////////////////////////////////////////////////////////////////////////////////////////////////////////////////////////////////////////////////////////////////////////////AgABAP///////wUAAAACABAAC9C3q6d38YtBgHQQxZe8+ocEAAAAAAADAAAABAADAAAAAwADAAUA////////BQAAAAMAEAALBzk+qSyldEi7LYMLcGkJvgQAAAABAAMAAAACAAMAAAABAAMAAAAEAP///////wMAAAAAAP///////wMAAAAAAP///////wMAAAAAAP///////wQAAgD///////8FAAAABAAQAAs1ZSF/3EFHS7S9GQDWoMV8BAAAAAIAAwAAAAAAAwAAAAIAAwAAAAA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0Lerp3fxi0GAdBDFl7z6hwREYXRhAAUAAAAAAk5hbWUADQAAAExpbmtEYXRhTGlzdAAQVmVyc2lvbgAAAAAACUxhc3RXcml0ZQDlrjtElwEAAAABAP////9hAGEAAAAFX2lkABAAAAAEBzk+qSyldEi7LYMLcGkJvgREYXRhAAUAAAAAAk5hbWUADQAAAExpbmtEYXRhTGlzdAAQVmVyc2lvbgABAAAACUxhc3RXcml0ZQDrrjtElwEAAAACAP////9wAHAAAAAFX2lkABAAAAAENWUhf9xBR0u0vRkA1qDFfANEYXRhABYAAAACUGVyc29uYWxJZAABAAAAAAACTmFtZQALAAAAUGVyc29uYWxJZAAQVmVyc2lvbgAAAAAACUxhc3RXcml0ZQD/rjtEl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KCwAAAAAAAAAAAAAgAf///////////////wAAAP///////////////wUAAAACAP///////wUAAAADAP///////wUAAAADAP///////wUAAAADAP///////wUAAAADAP///////////////////////////////////////////////////////////////////////////////////////////////////////////////////////////////////////////////////////////////////////////////////////////////////////////////////////////////////////////////////////////////////////////////////////////////////////////////////////////////////////////////////////////////////////////////////////////////////////////////////////////////////////////////wEAIAH///////////////8AAA7///////8FAAAABAD///////////////////////////////////////////////////////////////////////////////////////////////////////////////////////////////////////////////////////////////////////////////////////////////////////////////////////////////////////////////////////////////////////////////////////////////////////////////////////////////////////////////////////////////////////////////////////////////////////////////////////////////////////////////////////////////////////////////////////////////////////////////////////8CAAEBAwAAAAIA////////DgAGTGlua0RhdGFMaXN0XzAEAAAAAAAFAAAAAAAFAAAAAwADAAUBAwAAAAMA////////DgAGTGlua0RhdGFMaXN0XzEEAAAAAQAFAAAAAgAFAAAABAAFAAAAAAAFAAAABAAFAAAAAAAFAAAABAAFAAAAAAAFAAAABAAFAAAAAAD///////8EAAQBAwAAAAQA////////DAAGUGVyc29uYWxJZF8wBAAAAAIABQAAAAMABQAAAAEABQAAAAMA////////BQAAAAM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847932516035360"/>
  <p:tag name="EMPOWERCHARTSPROPERTIES_B_LENGTH" val="24576"/>
  <p:tag name="DOWN_MIGRATION_INITIAL_LAYOUT_REQUIRED" val="9.2.99"/>
  <p:tag name="RUNTIME_ID" val="27d27b96-da74-4f42-ba53-f570b36f0d73"/>
</p:tagLst>
</file>

<file path=ppt/tags/tag77.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zgsAAAAAAAAAAAAAIAD///////////////8AAAD///////////////8DAAAAAgD///////8DAAAAAgD///////8DAAAAAgD///////8DAAAAAwD///////////////////////////////////////////////////////////////////////////////////////////////////////////////////////////////////////////////////////////////////////////////////////////////////////////////////////////////////////////////////////////////////////////////////////////////////////////////////////////////////////////////////////////////////////////////////////////////////////////////////////////////////////////////////////////////8BACAA////////////////AAAO////////AwAAAAQA////////////////////////////////////////////////////////////////////////////////////////////////////////////////////////////////////////////////////////////////////////////////////////////////////////////////////////////////////////////////////////////////////////////////////////////////////////////////////////////////////////////////////////////////////////////////////////////////////////////////////////////////////////////////////////////////////////////////////////////////////////////////////////AgADAP///////wUAAAACABAAC0MP1Xg5Rv1FkjeBgK4J9RsEAAAAAAADAAAAAAADAAAAAwADAAAAAAADAAAAAwADAAAAAAADAAAAAwADAAQA////////BQAAAAMAEAALpFW2qlLyeEe9lDefumblEwQAAAABAAMAAAACAAMAAAAEAAMAAAACAAMAAAAEAAMAAAACAP///////wMAAAAAAP///////wQAAgD///////8FAAAABAAQAAtCRADgrc7nTaEFN0uSlG7MBAAAAAIAAwAAAAMAAwAAAAE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Qw/VeDlG/UWSN4GArgn1GwREYXRhAAUAAAAAAk5hbWUADQAAAExpbmtEYXRhTGlzdAAQVmVyc2lvbgAAAAAACUxhc3RXcml0ZQAEen0HmwEAAAABAP////9hAGEAAAAFX2lkABAAAAAEpFW2qlLyeEe9lDefumblEwREYXRhAAUAAAAAAk5hbWUADQAAAExpbmtEYXRhTGlzdAAQVmVyc2lvbgABAAAACUxhc3RXcml0ZQAOen0HmwEAAAACAP////9wAHAAAAAFX2lkABAAAAAEQkQA4K3O502hBTdLkpRuzANEYXRhABYAAAACUGVyc29uYWxJZAABAAAAAAACTmFtZQALAAAAUGVyc29uYWxJZAAQVmVyc2lvbgAAAAAACUxhc3RXcml0ZQAoen0Hm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KCwAAAAAAAAAAAAAgAf///////////////wAAAP///////////////wUAAAACAP///////wUAAAACAP///////wUAAAACAP///////wUAAAADAP///////////////////////////////////////////////////////////////////////////////////////////////////////////////////////////////////////////////////////////////////////////////////////////////////////////////////////////////////////////////////////////////////////////////////////////////////////////////////////////////////////////////////////////////////////////////////////////////////////////////////////////////////////////////////////////////wEAIAH///////////////8AAA7///////8FAAAABAD///////////////////////////////////////////////////////////////////////////////////////////////////////////////////////////////////////////////////////////////////////////////////////////////////////////////////////////////////////////////////////////////////////////////////////////////////////////////////////////////////////////////////////////////////////////////////////////////////////////////////////////////////////////////////////////////////////////////////////////////////////////////////////8CAAMBAwAAAAIA////////DgAGTGlua0RhdGFMaXN0XzAEAAAAAAAFAAAAAAAFAAAAAwAFAAAAAAAFAAAAAwAFAAAAAAAFAAAAAwADAAQBAwAAAAMA////////DgAGTGlua0RhdGFMaXN0XzEEAAAAAQAFAAAAAgAFAAAABAAFAAAAAgAFAAAABAAFAAAAAgAFAAAABAAFAAAAAAD///////8EAAMBAwAAAAQA////////DAAGUGVyc29uYWxJZF8wBAAAAAIABQAAAAMABQAAAAEABQAAAAM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9009540224627706"/>
  <p:tag name="EMPOWERCHARTSPROPERTIES_B_LENGTH" val="24576"/>
  <p:tag name="DOWN_MIGRATION_INITIAL_LAYOUT_REQUIRED" val="9.2.99"/>
  <p:tag name="RUNTIME_ID" val="b9e62e01-7837-4b47-b143-1948afefd507"/>
</p:tagLst>
</file>

<file path=ppt/tags/tag78.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QUBAQEBAQEBAQEBAQEBAQMAAAAAAAAAAwAAAAMAAAAA/////wUAtgsAAAAAAAAAAAAAIAD///////////////8AAAD///////////////8DAAAABAD///////8DAAAAAgD///////8DAAAAAgD///////8DAAAAAgD///////8DAAAAAgD///////////////////////////////////////////////////////////////////////////////////////////////////////////////////////////////////////////////////////////////////////////////////////////////////////////////////////////////////////////////////////////////////////////////////////////////////////////////////////////////////////////////////////////////////////////////////////////////////////////////////////////////////////////////8BACAA////////////////AAAO////////AwAAAAMA////////////////////////////////////////////////////////////////////////////////////////////////////////////////////////////////////////////////////////////////////////////////////////////////////////////////////////////////////////////////////////////////////////////////////////////////////////////////////////////////////////////////////////////////////////////////////////////////////////////////////////////////////////////////////////////////////////////////////////////////////////////////////////AgAFAP///////wUAAAACABAAC4AsRrMw0NNAk2/G77Jef8oEAAAAAAADAAAABAADAAAAAwADAAAAAAADAAAAAwADAAAAAAADAAAAAwADAAAAAAADAAAAAwADAAAAAAADAAAAAwADAAUA////////BQAAAAMAEAALo1zx1As+4kaVYPjdjFO62gQAAAABAAMAAAACAAMAAAABAAMAAAACAP///////wMAAAACAP///////wMAAAACAP///////wMAAAACAP///////wQAAQD///////8FAAAABAAQAAtJV2yyhmH4RLSccBr8WVAn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gCxGszDQ00CTb8bvsl5/ygREYXRhAAUAAAAAAk5hbWUADQAAAExpbmtEYXRhTGlzdAAQVmVyc2lvbgABAAAACUxhc3RXcml0ZQBSe30HmwEAAAABAP////9hAGEAAAAFX2lkABAAAAAEo1zx1As+4kaVYPjdjFO62gREYXRhAAUAAAAAAk5hbWUADQAAAExpbmtEYXRhTGlzdAAQVmVyc2lvbgAAAAAACUxhc3RXcml0ZQBQe30HmwEAAAACAP////9wAHAAAAAFX2lkABAAAAAESVdssoZh+ES0nHAa/FlQJwNEYXRhABYAAAACUGVyc29uYWxJZAABAAAAAAACTmFtZQALAAAAUGVyc29uYWxJZAAQVmVyc2lvbgAAAAAACUxhc3RXcml0ZQBye30Hm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CyCwAAAAAAAAAAAAAgAf///////////////wAAAP///////////////wUAAAADAP///////wUAAAADAP///////wUAAAADAP///////wUAAAADAP///////wUAAAADAP///////////////////////////////////////////////////////////////////////////////////////////////////////////////////////////////////////////////////////////////////////////////////////////////////////////////////////////////////////////////////////////////////////////////////////////////////////////////////////////////////////////////////////////////////////////////////////////////////////////////////////////////////////////////wEAIAH///////////////8AAA7///////8FAAAABAD///////////////////////////////////////////////////////////////////////////////////////////////////////////////////////////////////////////////////////////////////////////////////////////////////////////////////////////////////////////////////////////////////////////////////////////////////////////////////////////////////////////////////////////////////////////////////////////////////////////////////////////////////////////////////////////////////////////////////////////////////////////////////////8CAAUBAwAAAAIA////////DgAGTGlua0RhdGFMaXN0XzEEAAAAAAAFAAAAAwAFAAAABAAFAAAAAwAFAAAABAAFAAAAAwD///////8FAAAAAwD///////8FAAAAAwD///////8DAAUBAwAAAAMA////////DgAGTGlua0RhdGFMaXN0XzAEAAAAAQAFAAAAAAAFAAAAAgAFAAAAAAAFAAAAAgAFAAAAAAAFAAAAAgAFAAAAAAAFAAAAAgAFAAAAAAAFAAAAAgAEAAIBAwAAAAQA////////DAAGUGVyc29uYWxJZF8wBAAAAAIABQAAAAIABQAAAAEABQ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9009540227921991"/>
  <p:tag name="EMPOWERCHARTSPROPERTIES_B_LENGTH" val="24576"/>
  <p:tag name="DOWN_MIGRATION_INITIAL_LAYOUT_REQUIRED" val="9.2.99"/>
  <p:tag name="RUNTIME_ID" val="c2ac36b0-aa13-4ec9-a54d-d57eb5fbdb73"/>
</p:tagLst>
</file>

<file path=ppt/tags/tag79.xml><?xml version="1.0" encoding="utf-8"?>
<p:tagLst xmlns:a="http://schemas.openxmlformats.org/drawingml/2006/main" xmlns:r="http://schemas.openxmlformats.org/officeDocument/2006/relationships" xmlns:p="http://schemas.openxmlformats.org/presentationml/2006/main">
  <p:tag name="MIO_GUID" val="b5721348-caf3-4ad3-9b0a-49869dbd200a"/>
  <p:tag name="MIO_EKGUID" val="7d94a6f9-4340-4297-82f9-595afcd13ba2"/>
  <p:tag name="MIO_UPDATE" val="True"/>
  <p:tag name="MIO_VERSION" val="09.04.2025 13:58:24"/>
  <p:tag name="MIO_DBID" val="0F45B44C-9BC7-4D85-81C4-7155EE70A7B9"/>
  <p:tag name="MIO_LASTDOWNLOADED" val="10.12.2025 09:56:30.814"/>
  <p:tag name="MIO_OBJECTNAME" val="Infographic (6)"/>
  <p:tag name="MIO_CONTENTTAG" val="FPvRJ5z2qEq2IvvxKIgPoA=="/>
  <p:tag name="MIO_LASTEDITORNAME" val="Maureen Mattravers"/>
</p:tagLst>
</file>

<file path=ppt/tags/tag8.xml><?xml version="1.0" encoding="utf-8"?>
<p:tagLst xmlns:a="http://schemas.openxmlformats.org/drawingml/2006/main" xmlns:r="http://schemas.openxmlformats.org/officeDocument/2006/relationships" xmlns:p="http://schemas.openxmlformats.org/presentationml/2006/main">
  <p:tag name="MIO_PLACEHOLDER_MAPPING" val="Software AG_CombinedMIOPlaceholderMapping.Title and Content -Light-MIOPlaceholderMapping.10MIOPlaceholderMapping.Title 1MIOPlaceholderMapping.0MIOPlaceholderMapping-Solace CoversMIOPlaceholderMapping.Title and Content - WhiteMIOPlaceholderMapping.3MIOPlaceholderMapping.Title 1MIOPlaceholderMapping.0MIOPlaceholderMapping;Software AG_CombinedMIOPlaceholderMapping.Title and Content -Light-MIOPlaceholderMapping.10MIOPlaceholderMapping.MIO_CONVERT_SLIDES_SUBTITLEMIOPlaceholderMapping.1MIOPlaceholderMapping-Solace CoversMIOPlaceholderMapping.Title and Content - WhiteMIOPlaceholderMapping.3MIOPlaceholderMapping.Subtitle 1MIOPlaceholderMapping.1MIOPlaceholderMapping;Software AG_CombinedMIOPlaceholderMapping.Title and Content -Light-MIOPlaceholderMapping.10MIOPlaceholderMapping.Content Placeholder 21MIOPlaceholderMapping.21MIOPlaceholderMapping-Solace CoversMIOPlaceholderMapping.Title and Content - WhiteMIOPlaceholderMapping.3MIOPlaceholderMapping.Content Placeholder 5MIOPlaceholderMapping.12MIOPlaceholderMapping;Software AG_CombinedMIOPlaceholderMapping.Title and Content -Light-MIOPlaceholderMapping.10MIOPlaceholderMapping.Content Placeholder 14MIOPlaceholderMapping.26MIOPlaceholderMapping-Solace CoversMIOPlaceholderMapping.Title and Content - WhiteMIOPlaceholderMapping.3MIOPlaceholderMapping.Content Placeholder 9MIOPlaceholderMapping.15"/>
</p:tagLst>
</file>

<file path=ppt/tags/tag80.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IBAQEBAQEBAQEBAQEBAQMAAAAAAAAAAwAAAAMAAAAA/////wUAFgwAAAAAAAAAAAAAIAD///////////////8AAAD///////////////8DAAAAAgD///////////////////////////////////////////////////////////////////////////////////////////////////////////////////////////////////////////////////////////////////////////////////////////////////////////////////////////////////////////////////////////////////////////////////////////////////////////////////////////////////////////////////////////////////////////////////////////////////////////////////////////////////////////////////////////////////////////////////////////////////////////////8BACAA////////////////AAAO////////AwAAAAMA////////////////////////////////////////////////////////////////////////////////////////////////////////////////////////////////////////////////////////////////////////////////////////////////////////////////////////////////////////////////////////////////////////////////////////////////////////////////////////////////////////////////////////////////////////////////////////////////////////////////////////////////////////////////////////////////////////////////////////////////////////////////////////AgABAP///////wUAAAACABAAC7DciDsBKFNGjmIj68UloyYEAAAAAAADAAAAAAADAAAABAADAAEA////////BQAAAAMAEAALQkgyknghCUCSL6vaFRFJQAQAAAABAAMAAAAEAAMAAAABAAQAAQD///////8FAAAABAAQAAtY86Zqpy1fTZwIWap+/EwzBAAAAAI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sNyIOwEoU0aOYiPrxSWjJgREYXRhAAUAAAAAAk5hbWUADQAAAExpbmtEYXRhTGlzdAAQVmVyc2lvbgAAAAAACUxhc3RXcml0ZQA+cIIHmwEAAAABAP////9hAGEAAAAFX2lkABAAAAAEQkgyknghCUCSL6vaFRFJQAREYXRhAAUAAAAAAk5hbWUADQAAAExpbmtEYXRhTGlzdAAQVmVyc2lvbgABAAAACUxhc3RXcml0ZQA/cIIHmwEAAAACAP////9wAHAAAAAFX2lkABAAAAAEWPOmaqctX02cCFmqfvxMMwNEYXRhABYAAAACUGVyc29uYWxJZAABAAAAAAACTmFtZQALAAAAUGVyc29uYWxJZAAQVmVyc2lvbgAAAAAACUxhc3RXcml0ZQBdcIIHm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SDAAAAAAAAAAAAAAgAf///////////////wAAAP///////////////wUAAAACAP///////wUAAAAEAP///////////////////////////////////////////////////////////////////////////////////////////////////////////////////////////////////////////////////////////////////////////////////////////////////////////////////////////////////////////////////////////////////////////////////////////////////////////////////////////////////////////////////////////////////////////////////////////////////////////////////////////////////////////////////////////////////////////////////////////////wEAIAH///////////////8AAA7///////8FAAAABAD///////////////////////////////////////////////////////////////////////////////////////////////////////////////////////////////////////////////////////////////////////////////////////////////////////////////////////////////////////////////////////////////////////////////////////////////////////////////////////////////////////////////////////////////////////////////////////////////////////////////////////////////////////////////////////////////////////////////////////////////////////////////////////8CAAEBAwAAAAIA////////DgAGTGlua0RhdGFMaXN0XzAEAAAAAAAFAAAAAAAFAAAAAwADAAEBAwAAAAMA////////DgAGTGlua0RhdGFMaXN0XzEEAAAAAQAFAAAAAgAFAAAABAAEAAIBAwAAAAQA////////DAAGUGVyc29uYWxJZF8wBAAAAAIABQAAAAMABQAAAAE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9009543476318338"/>
  <p:tag name="EMPOWERCHARTSPROPERTIES_B_LENGTH" val="24576"/>
  <p:tag name="DOWN_MIGRATION_INITIAL_LAYOUT_REQUIRED" val="9.2.99"/>
  <p:tag name="RUNTIME_ID" val="f363c70c-aabe-4b14-9396-cbd72c84611e"/>
</p:tagLst>
</file>

<file path=ppt/tags/tag81.xml><?xml version="1.0" encoding="utf-8"?>
<p:tagLst xmlns:a="http://schemas.openxmlformats.org/drawingml/2006/main" xmlns:r="http://schemas.openxmlformats.org/officeDocument/2006/relationships" xmlns:p="http://schemas.openxmlformats.org/presentationml/2006/main">
  <p:tag name="SHAPEINFOGUID" val="d6ee1574-6d30-4b0f-b4a2-9b25e6299a46"/>
</p:tagLst>
</file>

<file path=ppt/tags/tag9.xml><?xml version="1.0" encoding="utf-8"?>
<p:tagLst xmlns:a="http://schemas.openxmlformats.org/drawingml/2006/main" xmlns:r="http://schemas.openxmlformats.org/officeDocument/2006/relationships" xmlns:p="http://schemas.openxmlformats.org/presentationml/2006/main">
  <p:tag name="MIO_USER_INPUT_REQUIRED" val="Activate Flight Mode (hide logos);"/>
  <p:tag name="MIO_USER_INPUT_OPTIONAL" val=" "/>
  <p:tag name="MIO_USER_INPUT_FIXED" val=" "/>
</p:tagLst>
</file>

<file path=ppt/theme/theme1.xml><?xml version="1.0" encoding="utf-8"?>
<a:theme xmlns:a="http://schemas.openxmlformats.org/drawingml/2006/main" name="Solace Covers">
  <a:themeElements>
    <a:clrScheme name="ARIS - NEW">
      <a:dk1>
        <a:srgbClr val="002F2C"/>
      </a:dk1>
      <a:lt1>
        <a:sysClr val="window" lastClr="FFFFFF"/>
      </a:lt1>
      <a:dk2>
        <a:srgbClr val="002F2C"/>
      </a:dk2>
      <a:lt2>
        <a:srgbClr val="FBF3E2"/>
      </a:lt2>
      <a:accent1>
        <a:srgbClr val="FF5689"/>
      </a:accent1>
      <a:accent2>
        <a:srgbClr val="6ED2FA"/>
      </a:accent2>
      <a:accent3>
        <a:srgbClr val="FFDC23"/>
      </a:accent3>
      <a:accent4>
        <a:srgbClr val="FF78F0"/>
      </a:accent4>
      <a:accent5>
        <a:srgbClr val="A0F0AA"/>
      </a:accent5>
      <a:accent6>
        <a:srgbClr val="FF8732"/>
      </a:accent6>
      <a:hlink>
        <a:srgbClr val="002F2C"/>
      </a:hlink>
      <a:folHlink>
        <a:srgbClr val="FF5689"/>
      </a:folHlink>
    </a:clrScheme>
    <a:fontScheme name="ARIS - NEW">
      <a:majorFont>
        <a:latin typeface="Inter"/>
        <a:ea typeface=""/>
        <a:cs typeface=""/>
      </a:majorFont>
      <a:minorFont>
        <a:latin typeface="Crimson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defRPr sz="1600" dirty="0"/>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476c2775-93ba-4df2-a32f-da9ed8b41015" xsi:nil="true"/>
    <lcf76f155ced4ddcb4097134ff3c332f xmlns="12938393-8ee3-49ce-a32c-55fe3562b5aa">
      <Terms xmlns="http://schemas.microsoft.com/office/infopath/2007/PartnerControls"/>
    </lcf76f155ced4ddcb4097134ff3c332f>
    <_Flow_SignoffStatus xmlns="faccde07-b37e-4bf6-9b4c-37b3b03083d3" xsi:nil="true"/>
    <Status xmlns="faccde07-b37e-4bf6-9b4c-37b3b03083d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876F5AC81C1C6438527890AD904D18B" ma:contentTypeVersion="4" ma:contentTypeDescription="Create a new document." ma:contentTypeScope="" ma:versionID="0e85b862dec20523416211659e1f838f">
  <xsd:schema xmlns:xsd="http://www.w3.org/2001/XMLSchema" xmlns:xs="http://www.w3.org/2001/XMLSchema" xmlns:p="http://schemas.microsoft.com/office/2006/metadata/properties" xmlns:ns2="4aed7fba-4b23-47a0-943e-b38138093b99" xmlns:ns3="faccde07-b37e-4bf6-9b4c-37b3b03083d3" xmlns:ns4="12938393-8ee3-49ce-a32c-55fe3562b5aa" xmlns:ns5="476c2775-93ba-4df2-a32f-da9ed8b41015" targetNamespace="http://schemas.microsoft.com/office/2006/metadata/properties" ma:root="true" ma:fieldsID="1915393e0ca325996c056d911eb1917c" ns2:_="" ns3:_="" ns4:_="" ns5:_="">
    <xsd:import namespace="4aed7fba-4b23-47a0-943e-b38138093b99"/>
    <xsd:import namespace="faccde07-b37e-4bf6-9b4c-37b3b03083d3"/>
    <xsd:import namespace="12938393-8ee3-49ce-a32c-55fe3562b5aa"/>
    <xsd:import namespace="476c2775-93ba-4df2-a32f-da9ed8b4101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3:MediaLengthInSeconds" minOccurs="0"/>
                <xsd:element ref="ns3:Status" minOccurs="0"/>
                <xsd:element ref="ns3:_Flow_SignoffStatus" minOccurs="0"/>
                <xsd:element ref="ns3:MediaServiceObjectDetectorVersions" minOccurs="0"/>
                <xsd:element ref="ns3:MediaServiceSearchProperties" minOccurs="0"/>
                <xsd:element ref="ns3:MediaServiceBillingMetadata" minOccurs="0"/>
                <xsd:element ref="ns4:lcf76f155ced4ddcb4097134ff3c332f" minOccurs="0"/>
                <xsd:element ref="ns5: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ed7fba-4b23-47a0-943e-b38138093b9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accde07-b37e-4bf6-9b4c-37b3b03083d3"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Status" ma:index="21" nillable="true" ma:displayName="Status" ma:internalName="Status">
      <xsd:simpleType>
        <xsd:restriction base="dms:Text">
          <xsd:maxLength value="255"/>
        </xsd:restriction>
      </xsd:simpleType>
    </xsd:element>
    <xsd:element name="_Flow_SignoffStatus" ma:index="22" nillable="true" ma:displayName="Sign-off status" ma:internalName="Sign_x002d_off_x0020_status">
      <xsd:simpleType>
        <xsd:restriction base="dms:Text"/>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2938393-8ee3-49ce-a32c-55fe3562b5aa" elementFormDefault="qualified">
    <xsd:import namespace="http://schemas.microsoft.com/office/2006/documentManagement/types"/>
    <xsd:import namespace="http://schemas.microsoft.com/office/infopath/2007/PartnerControls"/>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f9f3a7db-bd27-4868-baf0-b383258eff6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76c2775-93ba-4df2-a32f-da9ed8b41015" elementFormDefault="qualified">
    <xsd:import namespace="http://schemas.microsoft.com/office/2006/documentManagement/types"/>
    <xsd:import namespace="http://schemas.microsoft.com/office/infopath/2007/PartnerControls"/>
    <xsd:element name="TaxCatchAll" ma:index="28" nillable="true" ma:displayName="Taxonomy Catch All Column" ma:hidden="true" ma:list="{ffd5c315-421b-4cfd-a7de-5eed2a104df0}" ma:internalName="TaxCatchAll" ma:showField="CatchAllData" ma:web="476c2775-93ba-4df2-a32f-da9ed8b4101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BA28DF5-C5DF-41F4-AD7F-3D1DCADBD7C4}">
  <ds:schemaRefs>
    <ds:schemaRef ds:uri="http://schemas.microsoft.com/sharepoint/v3/contenttype/forms"/>
  </ds:schemaRefs>
</ds:datastoreItem>
</file>

<file path=customXml/itemProps2.xml><?xml version="1.0" encoding="utf-8"?>
<ds:datastoreItem xmlns:ds="http://schemas.openxmlformats.org/officeDocument/2006/customXml" ds:itemID="{72BF9C78-DE9E-4AC0-8FE1-15149BDCE434}">
  <ds:schemaRefs>
    <ds:schemaRef ds:uri="http://purl.org/dc/elements/1.1/"/>
    <ds:schemaRef ds:uri="ffbc1c29-3a73-4f4e-9c40-9f5e234d0c28"/>
    <ds:schemaRef ds:uri="http://purl.org/dc/dcmitype/"/>
    <ds:schemaRef ds:uri="http://schemas.microsoft.com/office/2006/metadata/properties"/>
    <ds:schemaRef ds:uri="http://schemas.microsoft.com/office/2006/documentManagement/types"/>
    <ds:schemaRef ds:uri="09ac39dc-dacc-45c2-8348-9a2b79b7588d"/>
    <ds:schemaRef ds:uri="http://purl.org/dc/terms/"/>
    <ds:schemaRef ds:uri="http://schemas.microsoft.com/office/infopath/2007/PartnerControls"/>
    <ds:schemaRef ds:uri="http://schemas.openxmlformats.org/package/2006/metadata/core-properties"/>
    <ds:schemaRef ds:uri="http://www.w3.org/XML/1998/namespace"/>
    <ds:schemaRef ds:uri="476c2775-93ba-4df2-a32f-da9ed8b41015"/>
    <ds:schemaRef ds:uri="12938393-8ee3-49ce-a32c-55fe3562b5aa"/>
    <ds:schemaRef ds:uri="faccde07-b37e-4bf6-9b4c-37b3b03083d3"/>
  </ds:schemaRefs>
</ds:datastoreItem>
</file>

<file path=customXml/itemProps3.xml><?xml version="1.0" encoding="utf-8"?>
<ds:datastoreItem xmlns:ds="http://schemas.openxmlformats.org/officeDocument/2006/customXml" ds:itemID="{AF4D51B5-1EC1-4EB4-AAFE-5A4D30647E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aed7fba-4b23-47a0-943e-b38138093b99"/>
    <ds:schemaRef ds:uri="faccde07-b37e-4bf6-9b4c-37b3b03083d3"/>
    <ds:schemaRef ds:uri="12938393-8ee3-49ce-a32c-55fe3562b5aa"/>
    <ds:schemaRef ds:uri="476c2775-93ba-4df2-a32f-da9ed8b4101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cf9e2729-105b-426c-9ae0-d11696f132a0}" enabled="1" method="Standard" siteId="{11ea7971-c897-4c61-b214-f753c8cc3671}" removed="0"/>
  <clbl:label id="{ee9ddd37-01c2-47a1-893c-5c0bdc1f6d39}" enabled="1" method="Privileged" siteId="{d9662eb9-ad98-4e74-a8a2-04ed5d544db6}" removed="0"/>
</clbl:labelList>
</file>

<file path=docProps/app.xml><?xml version="1.0" encoding="utf-8"?>
<Properties xmlns="http://schemas.openxmlformats.org/officeDocument/2006/extended-properties" xmlns:vt="http://schemas.openxmlformats.org/officeDocument/2006/docPropsVTypes">
  <Template>Default Theme</Template>
  <TotalTime>0</TotalTime>
  <Words>956</Words>
  <Application>Microsoft Office PowerPoint</Application>
  <PresentationFormat>Widescreen</PresentationFormat>
  <Paragraphs>124</Paragraphs>
  <Slides>10</Slides>
  <Notes>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Arial</vt:lpstr>
      <vt:lpstr>Calibri</vt:lpstr>
      <vt:lpstr>Crimson Pro (Body)</vt:lpstr>
      <vt:lpstr>Inter</vt:lpstr>
      <vt:lpstr>Segoe UI</vt:lpstr>
      <vt:lpstr>Aptos</vt:lpstr>
      <vt:lpstr>Crimson Pro</vt:lpstr>
      <vt:lpstr>Solace Covers</vt:lpstr>
      <vt:lpstr>ARIS Simulation</vt:lpstr>
      <vt:lpstr>ARIS Simulation (2026)</vt:lpstr>
      <vt:lpstr>Benefits of the ARIS Simulation</vt:lpstr>
      <vt:lpstr>Use Case: Processing of incoming invoices</vt:lpstr>
      <vt:lpstr>Use Case: Evidence-Based Automation Choice</vt:lpstr>
      <vt:lpstr>Use Case: Evidence-Based Automation Choice </vt:lpstr>
      <vt:lpstr>Use Case: Evidence-Based Automation Choice</vt:lpstr>
      <vt:lpstr>Use Case: Evidence-Based Automation Choice</vt:lpstr>
      <vt:lpstr>PowerPoint Presentation</vt:lpstr>
      <vt:lpstr>PowerPoint Presentation</vt:lpstr>
    </vt:vector>
  </TitlesOfParts>
  <Company>SAG ARIS GmbH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Johnson, Luke</dc:creator>
  <cp:lastModifiedBy>Scheid, Martin</cp:lastModifiedBy>
  <cp:revision>12</cp:revision>
  <dcterms:created xsi:type="dcterms:W3CDTF">2026-01-08T14:14:14Z</dcterms:created>
  <dcterms:modified xsi:type="dcterms:W3CDTF">2026-02-09T10:18:34Z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0x0101003876F5AC81C1C6438527890AD904D18B</vt:lpwstr>
  </property>
  <property fmtid="{D5CDD505-2E9C-101B-9397-08002B2CF9AE}" pid="3" name="MediaServiceImageTags">
    <vt:lpwstr/>
  </property>
</Properties>
</file>